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10699750"/>
  <p:notesSz cx="91440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9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29402" y="5865530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5">
                <a:moveTo>
                  <a:pt x="0" y="628941"/>
                </a:moveTo>
                <a:lnTo>
                  <a:pt x="1257883" y="628941"/>
                </a:lnTo>
                <a:lnTo>
                  <a:pt x="1257883" y="0"/>
                </a:lnTo>
                <a:lnTo>
                  <a:pt x="0" y="0"/>
                </a:lnTo>
                <a:lnTo>
                  <a:pt x="0" y="628941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29402" y="5865529"/>
            <a:ext cx="1257935" cy="0"/>
          </a:xfrm>
          <a:custGeom>
            <a:avLst/>
            <a:gdLst/>
            <a:ahLst/>
            <a:cxnLst/>
            <a:rect l="l" t="t" r="r" b="b"/>
            <a:pathLst>
              <a:path w="1257935">
                <a:moveTo>
                  <a:pt x="0" y="0"/>
                </a:moveTo>
                <a:lnTo>
                  <a:pt x="1257883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87286" y="5865530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5">
                <a:moveTo>
                  <a:pt x="0" y="0"/>
                </a:moveTo>
                <a:lnTo>
                  <a:pt x="0" y="0"/>
                </a:lnTo>
              </a:path>
              <a:path h="629285">
                <a:moveTo>
                  <a:pt x="0" y="0"/>
                </a:moveTo>
                <a:lnTo>
                  <a:pt x="0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10903" y="5847031"/>
            <a:ext cx="1257883" cy="6289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310904" y="5847031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5">
                <a:moveTo>
                  <a:pt x="0" y="628941"/>
                </a:moveTo>
                <a:lnTo>
                  <a:pt x="0" y="0"/>
                </a:lnTo>
                <a:lnTo>
                  <a:pt x="1257883" y="0"/>
                </a:lnTo>
                <a:lnTo>
                  <a:pt x="1257883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335568" y="5865529"/>
            <a:ext cx="1214755" cy="586105"/>
          </a:xfrm>
          <a:custGeom>
            <a:avLst/>
            <a:gdLst/>
            <a:ahLst/>
            <a:cxnLst/>
            <a:rect l="l" t="t" r="r" b="b"/>
            <a:pathLst>
              <a:path w="1214754" h="586104">
                <a:moveTo>
                  <a:pt x="0" y="585779"/>
                </a:moveTo>
                <a:lnTo>
                  <a:pt x="0" y="0"/>
                </a:lnTo>
                <a:lnTo>
                  <a:pt x="1214721" y="0"/>
                </a:lnTo>
                <a:lnTo>
                  <a:pt x="1214721" y="585779"/>
                </a:lnTo>
                <a:lnTo>
                  <a:pt x="0" y="585779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6.png"/><Relationship Id="rId117" Type="http://schemas.openxmlformats.org/officeDocument/2006/relationships/image" Target="../media/image117.png"/><Relationship Id="rId21" Type="http://schemas.openxmlformats.org/officeDocument/2006/relationships/image" Target="../media/image21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63" Type="http://schemas.openxmlformats.org/officeDocument/2006/relationships/image" Target="../media/image63.png"/><Relationship Id="rId68" Type="http://schemas.openxmlformats.org/officeDocument/2006/relationships/image" Target="../media/image68.png"/><Relationship Id="rId84" Type="http://schemas.openxmlformats.org/officeDocument/2006/relationships/image" Target="../media/image84.png"/><Relationship Id="rId89" Type="http://schemas.openxmlformats.org/officeDocument/2006/relationships/image" Target="../media/image89.png"/><Relationship Id="rId112" Type="http://schemas.openxmlformats.org/officeDocument/2006/relationships/image" Target="../media/image112.png"/><Relationship Id="rId133" Type="http://schemas.openxmlformats.org/officeDocument/2006/relationships/image" Target="../media/image133.png"/><Relationship Id="rId138" Type="http://schemas.openxmlformats.org/officeDocument/2006/relationships/image" Target="../media/image138.png"/><Relationship Id="rId154" Type="http://schemas.openxmlformats.org/officeDocument/2006/relationships/image" Target="../media/image154.png"/><Relationship Id="rId159" Type="http://schemas.openxmlformats.org/officeDocument/2006/relationships/image" Target="../media/image159.png"/><Relationship Id="rId175" Type="http://schemas.openxmlformats.org/officeDocument/2006/relationships/image" Target="../media/image175.png"/><Relationship Id="rId170" Type="http://schemas.openxmlformats.org/officeDocument/2006/relationships/image" Target="../media/image170.png"/><Relationship Id="rId16" Type="http://schemas.openxmlformats.org/officeDocument/2006/relationships/image" Target="../media/image16.png"/><Relationship Id="rId107" Type="http://schemas.openxmlformats.org/officeDocument/2006/relationships/image" Target="../media/image107.png"/><Relationship Id="rId11" Type="http://schemas.openxmlformats.org/officeDocument/2006/relationships/image" Target="../media/image11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53" Type="http://schemas.openxmlformats.org/officeDocument/2006/relationships/image" Target="../media/image53.png"/><Relationship Id="rId58" Type="http://schemas.openxmlformats.org/officeDocument/2006/relationships/image" Target="../media/image58.png"/><Relationship Id="rId74" Type="http://schemas.openxmlformats.org/officeDocument/2006/relationships/image" Target="../media/image74.png"/><Relationship Id="rId79" Type="http://schemas.openxmlformats.org/officeDocument/2006/relationships/image" Target="../media/image79.png"/><Relationship Id="rId102" Type="http://schemas.openxmlformats.org/officeDocument/2006/relationships/image" Target="../media/image102.png"/><Relationship Id="rId123" Type="http://schemas.openxmlformats.org/officeDocument/2006/relationships/image" Target="../media/image123.png"/><Relationship Id="rId128" Type="http://schemas.openxmlformats.org/officeDocument/2006/relationships/image" Target="../media/image128.png"/><Relationship Id="rId144" Type="http://schemas.openxmlformats.org/officeDocument/2006/relationships/image" Target="../media/image144.png"/><Relationship Id="rId149" Type="http://schemas.openxmlformats.org/officeDocument/2006/relationships/image" Target="../media/image149.png"/><Relationship Id="rId5" Type="http://schemas.openxmlformats.org/officeDocument/2006/relationships/image" Target="../media/image5.png"/><Relationship Id="rId90" Type="http://schemas.openxmlformats.org/officeDocument/2006/relationships/image" Target="../media/image90.png"/><Relationship Id="rId95" Type="http://schemas.openxmlformats.org/officeDocument/2006/relationships/image" Target="../media/image95.png"/><Relationship Id="rId160" Type="http://schemas.openxmlformats.org/officeDocument/2006/relationships/image" Target="../media/image160.png"/><Relationship Id="rId165" Type="http://schemas.openxmlformats.org/officeDocument/2006/relationships/image" Target="../media/image165.png"/><Relationship Id="rId181" Type="http://schemas.openxmlformats.org/officeDocument/2006/relationships/image" Target="../media/image181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64" Type="http://schemas.openxmlformats.org/officeDocument/2006/relationships/image" Target="../media/image64.png"/><Relationship Id="rId69" Type="http://schemas.openxmlformats.org/officeDocument/2006/relationships/image" Target="../media/image69.png"/><Relationship Id="rId113" Type="http://schemas.openxmlformats.org/officeDocument/2006/relationships/image" Target="../media/image113.png"/><Relationship Id="rId118" Type="http://schemas.openxmlformats.org/officeDocument/2006/relationships/image" Target="../media/image118.png"/><Relationship Id="rId134" Type="http://schemas.openxmlformats.org/officeDocument/2006/relationships/image" Target="../media/image134.png"/><Relationship Id="rId139" Type="http://schemas.openxmlformats.org/officeDocument/2006/relationships/image" Target="../media/image139.png"/><Relationship Id="rId80" Type="http://schemas.openxmlformats.org/officeDocument/2006/relationships/image" Target="../media/image80.png"/><Relationship Id="rId85" Type="http://schemas.openxmlformats.org/officeDocument/2006/relationships/image" Target="../media/image85.png"/><Relationship Id="rId150" Type="http://schemas.openxmlformats.org/officeDocument/2006/relationships/image" Target="../media/image150.png"/><Relationship Id="rId155" Type="http://schemas.openxmlformats.org/officeDocument/2006/relationships/image" Target="../media/image155.png"/><Relationship Id="rId171" Type="http://schemas.openxmlformats.org/officeDocument/2006/relationships/image" Target="../media/image171.png"/><Relationship Id="rId176" Type="http://schemas.openxmlformats.org/officeDocument/2006/relationships/image" Target="../media/image176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59" Type="http://schemas.openxmlformats.org/officeDocument/2006/relationships/image" Target="../media/image59.png"/><Relationship Id="rId103" Type="http://schemas.openxmlformats.org/officeDocument/2006/relationships/image" Target="../media/image103.png"/><Relationship Id="rId108" Type="http://schemas.openxmlformats.org/officeDocument/2006/relationships/image" Target="../media/image108.png"/><Relationship Id="rId124" Type="http://schemas.openxmlformats.org/officeDocument/2006/relationships/image" Target="../media/image124.png"/><Relationship Id="rId129" Type="http://schemas.openxmlformats.org/officeDocument/2006/relationships/image" Target="../media/image129.png"/><Relationship Id="rId54" Type="http://schemas.openxmlformats.org/officeDocument/2006/relationships/image" Target="../media/image54.png"/><Relationship Id="rId70" Type="http://schemas.openxmlformats.org/officeDocument/2006/relationships/image" Target="../media/image70.png"/><Relationship Id="rId75" Type="http://schemas.openxmlformats.org/officeDocument/2006/relationships/image" Target="../media/image75.png"/><Relationship Id="rId91" Type="http://schemas.openxmlformats.org/officeDocument/2006/relationships/image" Target="../media/image91.png"/><Relationship Id="rId96" Type="http://schemas.openxmlformats.org/officeDocument/2006/relationships/image" Target="../media/image96.png"/><Relationship Id="rId140" Type="http://schemas.openxmlformats.org/officeDocument/2006/relationships/image" Target="../media/image140.png"/><Relationship Id="rId145" Type="http://schemas.openxmlformats.org/officeDocument/2006/relationships/image" Target="../media/image145.png"/><Relationship Id="rId161" Type="http://schemas.openxmlformats.org/officeDocument/2006/relationships/image" Target="../media/image161.png"/><Relationship Id="rId166" Type="http://schemas.openxmlformats.org/officeDocument/2006/relationships/image" Target="../media/image166.png"/><Relationship Id="rId182" Type="http://schemas.openxmlformats.org/officeDocument/2006/relationships/image" Target="../media/image18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49" Type="http://schemas.openxmlformats.org/officeDocument/2006/relationships/image" Target="../media/image49.png"/><Relationship Id="rId114" Type="http://schemas.openxmlformats.org/officeDocument/2006/relationships/image" Target="../media/image114.png"/><Relationship Id="rId119" Type="http://schemas.openxmlformats.org/officeDocument/2006/relationships/image" Target="../media/image119.png"/><Relationship Id="rId44" Type="http://schemas.openxmlformats.org/officeDocument/2006/relationships/image" Target="../media/image44.png"/><Relationship Id="rId60" Type="http://schemas.openxmlformats.org/officeDocument/2006/relationships/image" Target="../media/image60.png"/><Relationship Id="rId65" Type="http://schemas.openxmlformats.org/officeDocument/2006/relationships/image" Target="../media/image65.png"/><Relationship Id="rId81" Type="http://schemas.openxmlformats.org/officeDocument/2006/relationships/image" Target="../media/image81.png"/><Relationship Id="rId86" Type="http://schemas.openxmlformats.org/officeDocument/2006/relationships/image" Target="../media/image86.png"/><Relationship Id="rId130" Type="http://schemas.openxmlformats.org/officeDocument/2006/relationships/image" Target="../media/image130.png"/><Relationship Id="rId135" Type="http://schemas.openxmlformats.org/officeDocument/2006/relationships/image" Target="../media/image135.png"/><Relationship Id="rId151" Type="http://schemas.openxmlformats.org/officeDocument/2006/relationships/image" Target="../media/image151.png"/><Relationship Id="rId156" Type="http://schemas.openxmlformats.org/officeDocument/2006/relationships/image" Target="../media/image156.png"/><Relationship Id="rId177" Type="http://schemas.openxmlformats.org/officeDocument/2006/relationships/image" Target="../media/image177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72" Type="http://schemas.openxmlformats.org/officeDocument/2006/relationships/image" Target="../media/image172.png"/><Relationship Id="rId180" Type="http://schemas.openxmlformats.org/officeDocument/2006/relationships/image" Target="../media/image180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9" Type="http://schemas.openxmlformats.org/officeDocument/2006/relationships/image" Target="../media/image39.png"/><Relationship Id="rId109" Type="http://schemas.openxmlformats.org/officeDocument/2006/relationships/image" Target="../media/image109.png"/><Relationship Id="rId34" Type="http://schemas.openxmlformats.org/officeDocument/2006/relationships/image" Target="../media/image34.png"/><Relationship Id="rId50" Type="http://schemas.openxmlformats.org/officeDocument/2006/relationships/image" Target="../media/image50.png"/><Relationship Id="rId55" Type="http://schemas.openxmlformats.org/officeDocument/2006/relationships/image" Target="../media/image55.png"/><Relationship Id="rId76" Type="http://schemas.openxmlformats.org/officeDocument/2006/relationships/image" Target="../media/image76.png"/><Relationship Id="rId97" Type="http://schemas.openxmlformats.org/officeDocument/2006/relationships/image" Target="../media/image97.png"/><Relationship Id="rId104" Type="http://schemas.openxmlformats.org/officeDocument/2006/relationships/image" Target="../media/image104.png"/><Relationship Id="rId120" Type="http://schemas.openxmlformats.org/officeDocument/2006/relationships/image" Target="../media/image120.png"/><Relationship Id="rId125" Type="http://schemas.openxmlformats.org/officeDocument/2006/relationships/image" Target="../media/image125.png"/><Relationship Id="rId141" Type="http://schemas.openxmlformats.org/officeDocument/2006/relationships/image" Target="../media/image141.png"/><Relationship Id="rId146" Type="http://schemas.openxmlformats.org/officeDocument/2006/relationships/image" Target="../media/image146.png"/><Relationship Id="rId167" Type="http://schemas.openxmlformats.org/officeDocument/2006/relationships/image" Target="../media/image167.png"/><Relationship Id="rId7" Type="http://schemas.openxmlformats.org/officeDocument/2006/relationships/image" Target="../media/image7.png"/><Relationship Id="rId71" Type="http://schemas.openxmlformats.org/officeDocument/2006/relationships/image" Target="../media/image71.png"/><Relationship Id="rId92" Type="http://schemas.openxmlformats.org/officeDocument/2006/relationships/image" Target="../media/image92.png"/><Relationship Id="rId162" Type="http://schemas.openxmlformats.org/officeDocument/2006/relationships/image" Target="../media/image162.png"/><Relationship Id="rId183" Type="http://schemas.openxmlformats.org/officeDocument/2006/relationships/image" Target="../media/image183.png"/><Relationship Id="rId2" Type="http://schemas.openxmlformats.org/officeDocument/2006/relationships/image" Target="../media/image2.png"/><Relationship Id="rId29" Type="http://schemas.openxmlformats.org/officeDocument/2006/relationships/image" Target="../media/image29.png"/><Relationship Id="rId24" Type="http://schemas.openxmlformats.org/officeDocument/2006/relationships/image" Target="../media/image24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66" Type="http://schemas.openxmlformats.org/officeDocument/2006/relationships/image" Target="../media/image66.png"/><Relationship Id="rId87" Type="http://schemas.openxmlformats.org/officeDocument/2006/relationships/image" Target="../media/image87.png"/><Relationship Id="rId110" Type="http://schemas.openxmlformats.org/officeDocument/2006/relationships/image" Target="../media/image110.png"/><Relationship Id="rId115" Type="http://schemas.openxmlformats.org/officeDocument/2006/relationships/image" Target="../media/image115.png"/><Relationship Id="rId131" Type="http://schemas.openxmlformats.org/officeDocument/2006/relationships/image" Target="../media/image131.png"/><Relationship Id="rId136" Type="http://schemas.openxmlformats.org/officeDocument/2006/relationships/image" Target="../media/image136.png"/><Relationship Id="rId157" Type="http://schemas.openxmlformats.org/officeDocument/2006/relationships/image" Target="../media/image157.png"/><Relationship Id="rId178" Type="http://schemas.openxmlformats.org/officeDocument/2006/relationships/image" Target="../media/image178.png"/><Relationship Id="rId61" Type="http://schemas.openxmlformats.org/officeDocument/2006/relationships/image" Target="../media/image61.png"/><Relationship Id="rId82" Type="http://schemas.openxmlformats.org/officeDocument/2006/relationships/image" Target="../media/image82.png"/><Relationship Id="rId152" Type="http://schemas.openxmlformats.org/officeDocument/2006/relationships/image" Target="../media/image152.png"/><Relationship Id="rId173" Type="http://schemas.openxmlformats.org/officeDocument/2006/relationships/image" Target="../media/image173.png"/><Relationship Id="rId19" Type="http://schemas.openxmlformats.org/officeDocument/2006/relationships/image" Target="../media/image19.png"/><Relationship Id="rId14" Type="http://schemas.openxmlformats.org/officeDocument/2006/relationships/image" Target="../media/image14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56" Type="http://schemas.openxmlformats.org/officeDocument/2006/relationships/image" Target="../media/image56.png"/><Relationship Id="rId77" Type="http://schemas.openxmlformats.org/officeDocument/2006/relationships/image" Target="../media/image77.png"/><Relationship Id="rId100" Type="http://schemas.openxmlformats.org/officeDocument/2006/relationships/image" Target="../media/image100.png"/><Relationship Id="rId105" Type="http://schemas.openxmlformats.org/officeDocument/2006/relationships/image" Target="../media/image105.png"/><Relationship Id="rId126" Type="http://schemas.openxmlformats.org/officeDocument/2006/relationships/image" Target="../media/image126.png"/><Relationship Id="rId147" Type="http://schemas.openxmlformats.org/officeDocument/2006/relationships/image" Target="../media/image147.png"/><Relationship Id="rId168" Type="http://schemas.openxmlformats.org/officeDocument/2006/relationships/image" Target="../media/image168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Relationship Id="rId72" Type="http://schemas.openxmlformats.org/officeDocument/2006/relationships/image" Target="../media/image72.png"/><Relationship Id="rId93" Type="http://schemas.openxmlformats.org/officeDocument/2006/relationships/image" Target="../media/image93.png"/><Relationship Id="rId98" Type="http://schemas.openxmlformats.org/officeDocument/2006/relationships/image" Target="../media/image98.png"/><Relationship Id="rId121" Type="http://schemas.openxmlformats.org/officeDocument/2006/relationships/image" Target="../media/image121.png"/><Relationship Id="rId142" Type="http://schemas.openxmlformats.org/officeDocument/2006/relationships/image" Target="../media/image142.png"/><Relationship Id="rId163" Type="http://schemas.openxmlformats.org/officeDocument/2006/relationships/image" Target="../media/image163.png"/><Relationship Id="rId184" Type="http://schemas.openxmlformats.org/officeDocument/2006/relationships/image" Target="../media/image184.png"/><Relationship Id="rId3" Type="http://schemas.openxmlformats.org/officeDocument/2006/relationships/image" Target="../media/image3.png"/><Relationship Id="rId25" Type="http://schemas.openxmlformats.org/officeDocument/2006/relationships/image" Target="../media/image25.png"/><Relationship Id="rId46" Type="http://schemas.openxmlformats.org/officeDocument/2006/relationships/image" Target="../media/image46.png"/><Relationship Id="rId67" Type="http://schemas.openxmlformats.org/officeDocument/2006/relationships/image" Target="../media/image67.png"/><Relationship Id="rId116" Type="http://schemas.openxmlformats.org/officeDocument/2006/relationships/image" Target="../media/image116.png"/><Relationship Id="rId137" Type="http://schemas.openxmlformats.org/officeDocument/2006/relationships/image" Target="../media/image137.png"/><Relationship Id="rId158" Type="http://schemas.openxmlformats.org/officeDocument/2006/relationships/image" Target="../media/image158.png"/><Relationship Id="rId20" Type="http://schemas.openxmlformats.org/officeDocument/2006/relationships/image" Target="../media/image20.png"/><Relationship Id="rId41" Type="http://schemas.openxmlformats.org/officeDocument/2006/relationships/image" Target="../media/image41.png"/><Relationship Id="rId62" Type="http://schemas.openxmlformats.org/officeDocument/2006/relationships/image" Target="../media/image62.png"/><Relationship Id="rId83" Type="http://schemas.openxmlformats.org/officeDocument/2006/relationships/image" Target="../media/image83.png"/><Relationship Id="rId88" Type="http://schemas.openxmlformats.org/officeDocument/2006/relationships/image" Target="../media/image88.png"/><Relationship Id="rId111" Type="http://schemas.openxmlformats.org/officeDocument/2006/relationships/image" Target="../media/image111.png"/><Relationship Id="rId132" Type="http://schemas.openxmlformats.org/officeDocument/2006/relationships/image" Target="../media/image132.png"/><Relationship Id="rId153" Type="http://schemas.openxmlformats.org/officeDocument/2006/relationships/image" Target="../media/image153.png"/><Relationship Id="rId174" Type="http://schemas.openxmlformats.org/officeDocument/2006/relationships/image" Target="../media/image174.png"/><Relationship Id="rId179" Type="http://schemas.openxmlformats.org/officeDocument/2006/relationships/image" Target="../media/image179.png"/><Relationship Id="rId15" Type="http://schemas.openxmlformats.org/officeDocument/2006/relationships/image" Target="../media/image15.png"/><Relationship Id="rId36" Type="http://schemas.openxmlformats.org/officeDocument/2006/relationships/image" Target="../media/image36.png"/><Relationship Id="rId57" Type="http://schemas.openxmlformats.org/officeDocument/2006/relationships/image" Target="../media/image57.png"/><Relationship Id="rId106" Type="http://schemas.openxmlformats.org/officeDocument/2006/relationships/image" Target="../media/image106.png"/><Relationship Id="rId127" Type="http://schemas.openxmlformats.org/officeDocument/2006/relationships/image" Target="../media/image127.png"/><Relationship Id="rId10" Type="http://schemas.openxmlformats.org/officeDocument/2006/relationships/image" Target="../media/image10.png"/><Relationship Id="rId31" Type="http://schemas.openxmlformats.org/officeDocument/2006/relationships/image" Target="../media/image31.png"/><Relationship Id="rId52" Type="http://schemas.openxmlformats.org/officeDocument/2006/relationships/image" Target="../media/image52.png"/><Relationship Id="rId73" Type="http://schemas.openxmlformats.org/officeDocument/2006/relationships/image" Target="../media/image73.png"/><Relationship Id="rId78" Type="http://schemas.openxmlformats.org/officeDocument/2006/relationships/image" Target="../media/image78.png"/><Relationship Id="rId94" Type="http://schemas.openxmlformats.org/officeDocument/2006/relationships/image" Target="../media/image94.png"/><Relationship Id="rId99" Type="http://schemas.openxmlformats.org/officeDocument/2006/relationships/image" Target="../media/image99.png"/><Relationship Id="rId101" Type="http://schemas.openxmlformats.org/officeDocument/2006/relationships/image" Target="../media/image101.png"/><Relationship Id="rId122" Type="http://schemas.openxmlformats.org/officeDocument/2006/relationships/image" Target="../media/image122.png"/><Relationship Id="rId143" Type="http://schemas.openxmlformats.org/officeDocument/2006/relationships/image" Target="../media/image143.png"/><Relationship Id="rId148" Type="http://schemas.openxmlformats.org/officeDocument/2006/relationships/image" Target="../media/image148.png"/><Relationship Id="rId164" Type="http://schemas.openxmlformats.org/officeDocument/2006/relationships/image" Target="../media/image164.png"/><Relationship Id="rId169" Type="http://schemas.openxmlformats.org/officeDocument/2006/relationships/image" Target="../media/image169.png"/><Relationship Id="rId185" Type="http://schemas.openxmlformats.org/officeDocument/2006/relationships/image" Target="../media/image18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13" Type="http://schemas.openxmlformats.org/officeDocument/2006/relationships/image" Target="../media/image197.png"/><Relationship Id="rId18" Type="http://schemas.openxmlformats.org/officeDocument/2006/relationships/image" Target="../media/image202.png"/><Relationship Id="rId3" Type="http://schemas.openxmlformats.org/officeDocument/2006/relationships/image" Target="../media/image187.png"/><Relationship Id="rId7" Type="http://schemas.openxmlformats.org/officeDocument/2006/relationships/image" Target="../media/image191.png"/><Relationship Id="rId12" Type="http://schemas.openxmlformats.org/officeDocument/2006/relationships/image" Target="../media/image196.png"/><Relationship Id="rId17" Type="http://schemas.openxmlformats.org/officeDocument/2006/relationships/image" Target="../media/image201.png"/><Relationship Id="rId2" Type="http://schemas.openxmlformats.org/officeDocument/2006/relationships/image" Target="../media/image186.png"/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5" Type="http://schemas.openxmlformats.org/officeDocument/2006/relationships/image" Target="../media/image19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Relationship Id="rId14" Type="http://schemas.openxmlformats.org/officeDocument/2006/relationships/image" Target="../media/image1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0229" y="894844"/>
            <a:ext cx="977852" cy="296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27942" y="905030"/>
            <a:ext cx="624254" cy="3055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650" y="921086"/>
            <a:ext cx="871855" cy="192405"/>
          </a:xfrm>
          <a:custGeom>
            <a:avLst/>
            <a:gdLst/>
            <a:ahLst/>
            <a:cxnLst/>
            <a:rect l="l" t="t" r="r" b="b"/>
            <a:pathLst>
              <a:path w="871854" h="192405">
                <a:moveTo>
                  <a:pt x="0" y="192370"/>
                </a:moveTo>
                <a:lnTo>
                  <a:pt x="871618" y="192370"/>
                </a:lnTo>
                <a:lnTo>
                  <a:pt x="871618" y="0"/>
                </a:lnTo>
                <a:lnTo>
                  <a:pt x="0" y="0"/>
                </a:lnTo>
                <a:lnTo>
                  <a:pt x="0" y="192370"/>
                </a:lnTo>
                <a:close/>
              </a:path>
            </a:pathLst>
          </a:custGeom>
          <a:solidFill>
            <a:srgbClr val="16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650" y="921086"/>
            <a:ext cx="871855" cy="192405"/>
          </a:xfrm>
          <a:custGeom>
            <a:avLst/>
            <a:gdLst/>
            <a:ahLst/>
            <a:cxnLst/>
            <a:rect l="l" t="t" r="r" b="b"/>
            <a:pathLst>
              <a:path w="871854" h="192405">
                <a:moveTo>
                  <a:pt x="0" y="192370"/>
                </a:moveTo>
                <a:lnTo>
                  <a:pt x="871618" y="192370"/>
                </a:lnTo>
                <a:lnTo>
                  <a:pt x="871618" y="0"/>
                </a:lnTo>
                <a:lnTo>
                  <a:pt x="0" y="0"/>
                </a:lnTo>
                <a:lnTo>
                  <a:pt x="0" y="19237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2027" y="1315379"/>
            <a:ext cx="1068071" cy="5907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89861" y="1424514"/>
            <a:ext cx="1008410" cy="3666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78836" y="1341380"/>
            <a:ext cx="962660" cy="386715"/>
          </a:xfrm>
          <a:custGeom>
            <a:avLst/>
            <a:gdLst/>
            <a:ahLst/>
            <a:cxnLst/>
            <a:rect l="l" t="t" r="r" b="b"/>
            <a:pathLst>
              <a:path w="962660" h="386714">
                <a:moveTo>
                  <a:pt x="0" y="386207"/>
                </a:moveTo>
                <a:lnTo>
                  <a:pt x="962456" y="386207"/>
                </a:lnTo>
                <a:lnTo>
                  <a:pt x="962456" y="0"/>
                </a:lnTo>
                <a:lnTo>
                  <a:pt x="0" y="0"/>
                </a:lnTo>
                <a:lnTo>
                  <a:pt x="0" y="386207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78836" y="1341380"/>
            <a:ext cx="962660" cy="487045"/>
          </a:xfrm>
          <a:custGeom>
            <a:avLst/>
            <a:gdLst/>
            <a:ahLst/>
            <a:cxnLst/>
            <a:rect l="l" t="t" r="r" b="b"/>
            <a:pathLst>
              <a:path w="962660" h="487044">
                <a:moveTo>
                  <a:pt x="0" y="486430"/>
                </a:moveTo>
                <a:lnTo>
                  <a:pt x="962456" y="486430"/>
                </a:lnTo>
                <a:lnTo>
                  <a:pt x="962456" y="0"/>
                </a:lnTo>
                <a:lnTo>
                  <a:pt x="0" y="0"/>
                </a:lnTo>
                <a:lnTo>
                  <a:pt x="0" y="48643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40706" y="1312469"/>
            <a:ext cx="1068071" cy="5936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29470" y="1453617"/>
            <a:ext cx="910916" cy="305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7997" y="1339549"/>
            <a:ext cx="962660" cy="388620"/>
          </a:xfrm>
          <a:custGeom>
            <a:avLst/>
            <a:gdLst/>
            <a:ahLst/>
            <a:cxnLst/>
            <a:rect l="l" t="t" r="r" b="b"/>
            <a:pathLst>
              <a:path w="962660" h="388619">
                <a:moveTo>
                  <a:pt x="0" y="388038"/>
                </a:moveTo>
                <a:lnTo>
                  <a:pt x="962456" y="388038"/>
                </a:lnTo>
                <a:lnTo>
                  <a:pt x="962456" y="0"/>
                </a:lnTo>
                <a:lnTo>
                  <a:pt x="0" y="0"/>
                </a:lnTo>
                <a:lnTo>
                  <a:pt x="0" y="388038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7997" y="1339549"/>
            <a:ext cx="962660" cy="488315"/>
          </a:xfrm>
          <a:custGeom>
            <a:avLst/>
            <a:gdLst/>
            <a:ahLst/>
            <a:cxnLst/>
            <a:rect l="l" t="t" r="r" b="b"/>
            <a:pathLst>
              <a:path w="962660" h="488314">
                <a:moveTo>
                  <a:pt x="0" y="488261"/>
                </a:moveTo>
                <a:lnTo>
                  <a:pt x="962456" y="488261"/>
                </a:lnTo>
                <a:lnTo>
                  <a:pt x="962456" y="0"/>
                </a:lnTo>
                <a:lnTo>
                  <a:pt x="0" y="0"/>
                </a:lnTo>
                <a:lnTo>
                  <a:pt x="0" y="488261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6475" y="1313924"/>
            <a:ext cx="1068071" cy="5835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7963" y="1359033"/>
            <a:ext cx="922557" cy="4874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3798" y="1340010"/>
            <a:ext cx="962660" cy="387985"/>
          </a:xfrm>
          <a:custGeom>
            <a:avLst/>
            <a:gdLst/>
            <a:ahLst/>
            <a:cxnLst/>
            <a:rect l="l" t="t" r="r" b="b"/>
            <a:pathLst>
              <a:path w="962660" h="387985">
                <a:moveTo>
                  <a:pt x="0" y="387577"/>
                </a:moveTo>
                <a:lnTo>
                  <a:pt x="962456" y="387577"/>
                </a:lnTo>
                <a:lnTo>
                  <a:pt x="962456" y="0"/>
                </a:lnTo>
                <a:lnTo>
                  <a:pt x="0" y="0"/>
                </a:lnTo>
                <a:lnTo>
                  <a:pt x="0" y="387577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3798" y="1340010"/>
            <a:ext cx="962660" cy="479425"/>
          </a:xfrm>
          <a:custGeom>
            <a:avLst/>
            <a:gdLst/>
            <a:ahLst/>
            <a:cxnLst/>
            <a:rect l="l" t="t" r="r" b="b"/>
            <a:pathLst>
              <a:path w="962660" h="479425">
                <a:moveTo>
                  <a:pt x="0" y="479433"/>
                </a:moveTo>
                <a:lnTo>
                  <a:pt x="962456" y="479433"/>
                </a:lnTo>
                <a:lnTo>
                  <a:pt x="962456" y="0"/>
                </a:lnTo>
                <a:lnTo>
                  <a:pt x="0" y="0"/>
                </a:lnTo>
                <a:lnTo>
                  <a:pt x="0" y="479433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1212" y="2430015"/>
            <a:ext cx="998224" cy="3623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9636" y="2408188"/>
            <a:ext cx="715927" cy="42926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322" y="2456869"/>
            <a:ext cx="894080" cy="257810"/>
          </a:xfrm>
          <a:custGeom>
            <a:avLst/>
            <a:gdLst/>
            <a:ahLst/>
            <a:cxnLst/>
            <a:rect l="l" t="t" r="r" b="b"/>
            <a:pathLst>
              <a:path w="894080" h="257810">
                <a:moveTo>
                  <a:pt x="0" y="257730"/>
                </a:moveTo>
                <a:lnTo>
                  <a:pt x="893712" y="257730"/>
                </a:lnTo>
                <a:lnTo>
                  <a:pt x="893712" y="0"/>
                </a:lnTo>
                <a:lnTo>
                  <a:pt x="0" y="0"/>
                </a:lnTo>
                <a:lnTo>
                  <a:pt x="0" y="257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7322" y="2456869"/>
            <a:ext cx="894080" cy="257810"/>
          </a:xfrm>
          <a:custGeom>
            <a:avLst/>
            <a:gdLst/>
            <a:ahLst/>
            <a:cxnLst/>
            <a:rect l="l" t="t" r="r" b="b"/>
            <a:pathLst>
              <a:path w="894080" h="257810">
                <a:moveTo>
                  <a:pt x="0" y="257730"/>
                </a:moveTo>
                <a:lnTo>
                  <a:pt x="893712" y="257730"/>
                </a:lnTo>
                <a:lnTo>
                  <a:pt x="893712" y="0"/>
                </a:lnTo>
                <a:lnTo>
                  <a:pt x="0" y="0"/>
                </a:lnTo>
                <a:lnTo>
                  <a:pt x="0" y="25773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67713" y="1311013"/>
            <a:ext cx="1068071" cy="5907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4769" y="1337621"/>
            <a:ext cx="962660" cy="396875"/>
          </a:xfrm>
          <a:custGeom>
            <a:avLst/>
            <a:gdLst/>
            <a:ahLst/>
            <a:cxnLst/>
            <a:rect l="l" t="t" r="r" b="b"/>
            <a:pathLst>
              <a:path w="962660" h="396875">
                <a:moveTo>
                  <a:pt x="0" y="396538"/>
                </a:moveTo>
                <a:lnTo>
                  <a:pt x="962456" y="396538"/>
                </a:lnTo>
                <a:lnTo>
                  <a:pt x="962456" y="0"/>
                </a:lnTo>
                <a:lnTo>
                  <a:pt x="0" y="0"/>
                </a:lnTo>
                <a:lnTo>
                  <a:pt x="0" y="396538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4769" y="1337621"/>
            <a:ext cx="962660" cy="487045"/>
          </a:xfrm>
          <a:custGeom>
            <a:avLst/>
            <a:gdLst/>
            <a:ahLst/>
            <a:cxnLst/>
            <a:rect l="l" t="t" r="r" b="b"/>
            <a:pathLst>
              <a:path w="962660" h="487044">
                <a:moveTo>
                  <a:pt x="0" y="486430"/>
                </a:moveTo>
                <a:lnTo>
                  <a:pt x="962456" y="486430"/>
                </a:lnTo>
                <a:lnTo>
                  <a:pt x="962456" y="0"/>
                </a:lnTo>
                <a:lnTo>
                  <a:pt x="0" y="0"/>
                </a:lnTo>
                <a:lnTo>
                  <a:pt x="0" y="48643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67713" y="1706811"/>
            <a:ext cx="1068071" cy="43654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95766" y="1503092"/>
            <a:ext cx="829428" cy="8730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4769" y="1734160"/>
            <a:ext cx="962660" cy="332105"/>
          </a:xfrm>
          <a:custGeom>
            <a:avLst/>
            <a:gdLst/>
            <a:ahLst/>
            <a:cxnLst/>
            <a:rect l="l" t="t" r="r" b="b"/>
            <a:pathLst>
              <a:path w="962660" h="332105">
                <a:moveTo>
                  <a:pt x="0" y="331687"/>
                </a:moveTo>
                <a:lnTo>
                  <a:pt x="962456" y="331687"/>
                </a:lnTo>
                <a:lnTo>
                  <a:pt x="962456" y="0"/>
                </a:lnTo>
                <a:lnTo>
                  <a:pt x="0" y="0"/>
                </a:lnTo>
                <a:lnTo>
                  <a:pt x="0" y="3316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4769" y="1734160"/>
            <a:ext cx="962660" cy="332105"/>
          </a:xfrm>
          <a:custGeom>
            <a:avLst/>
            <a:gdLst/>
            <a:ahLst/>
            <a:cxnLst/>
            <a:rect l="l" t="t" r="r" b="b"/>
            <a:pathLst>
              <a:path w="962660" h="332105">
                <a:moveTo>
                  <a:pt x="0" y="331687"/>
                </a:moveTo>
                <a:lnTo>
                  <a:pt x="962456" y="331687"/>
                </a:lnTo>
                <a:lnTo>
                  <a:pt x="962456" y="0"/>
                </a:lnTo>
                <a:lnTo>
                  <a:pt x="0" y="0"/>
                </a:lnTo>
                <a:lnTo>
                  <a:pt x="0" y="331687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40706" y="1700990"/>
            <a:ext cx="1068071" cy="44236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54207" y="1616592"/>
            <a:ext cx="862896" cy="6402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67997" y="1727587"/>
            <a:ext cx="962660" cy="338455"/>
          </a:xfrm>
          <a:custGeom>
            <a:avLst/>
            <a:gdLst/>
            <a:ahLst/>
            <a:cxnLst/>
            <a:rect l="l" t="t" r="r" b="b"/>
            <a:pathLst>
              <a:path w="962660" h="338455">
                <a:moveTo>
                  <a:pt x="0" y="338260"/>
                </a:moveTo>
                <a:lnTo>
                  <a:pt x="962456" y="338260"/>
                </a:lnTo>
                <a:lnTo>
                  <a:pt x="962456" y="0"/>
                </a:lnTo>
                <a:lnTo>
                  <a:pt x="0" y="0"/>
                </a:lnTo>
                <a:lnTo>
                  <a:pt x="0" y="338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67997" y="1727587"/>
            <a:ext cx="962660" cy="338455"/>
          </a:xfrm>
          <a:custGeom>
            <a:avLst/>
            <a:gdLst/>
            <a:ahLst/>
            <a:cxnLst/>
            <a:rect l="l" t="t" r="r" b="b"/>
            <a:pathLst>
              <a:path w="962660" h="338455">
                <a:moveTo>
                  <a:pt x="0" y="338260"/>
                </a:moveTo>
                <a:lnTo>
                  <a:pt x="962456" y="338260"/>
                </a:lnTo>
                <a:lnTo>
                  <a:pt x="962456" y="0"/>
                </a:lnTo>
                <a:lnTo>
                  <a:pt x="0" y="0"/>
                </a:lnTo>
                <a:lnTo>
                  <a:pt x="0" y="33826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52027" y="1700990"/>
            <a:ext cx="1068071" cy="44236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86950" y="1500181"/>
            <a:ext cx="1015686" cy="87308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78836" y="1727587"/>
            <a:ext cx="962660" cy="338455"/>
          </a:xfrm>
          <a:custGeom>
            <a:avLst/>
            <a:gdLst/>
            <a:ahLst/>
            <a:cxnLst/>
            <a:rect l="l" t="t" r="r" b="b"/>
            <a:pathLst>
              <a:path w="962660" h="338455">
                <a:moveTo>
                  <a:pt x="0" y="338260"/>
                </a:moveTo>
                <a:lnTo>
                  <a:pt x="962456" y="338260"/>
                </a:lnTo>
                <a:lnTo>
                  <a:pt x="962456" y="0"/>
                </a:lnTo>
                <a:lnTo>
                  <a:pt x="0" y="0"/>
                </a:lnTo>
                <a:lnTo>
                  <a:pt x="0" y="338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78836" y="1727587"/>
            <a:ext cx="962660" cy="338455"/>
          </a:xfrm>
          <a:custGeom>
            <a:avLst/>
            <a:gdLst/>
            <a:ahLst/>
            <a:cxnLst/>
            <a:rect l="l" t="t" r="r" b="b"/>
            <a:pathLst>
              <a:path w="962660" h="338455">
                <a:moveTo>
                  <a:pt x="0" y="338260"/>
                </a:moveTo>
                <a:lnTo>
                  <a:pt x="962456" y="338260"/>
                </a:lnTo>
                <a:lnTo>
                  <a:pt x="962456" y="0"/>
                </a:lnTo>
                <a:lnTo>
                  <a:pt x="0" y="0"/>
                </a:lnTo>
                <a:lnTo>
                  <a:pt x="0" y="33826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6475" y="1700990"/>
            <a:ext cx="1068071" cy="44236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1398" y="1616592"/>
            <a:ext cx="1015686" cy="6402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3798" y="1727587"/>
            <a:ext cx="962660" cy="338455"/>
          </a:xfrm>
          <a:custGeom>
            <a:avLst/>
            <a:gdLst/>
            <a:ahLst/>
            <a:cxnLst/>
            <a:rect l="l" t="t" r="r" b="b"/>
            <a:pathLst>
              <a:path w="962660" h="338455">
                <a:moveTo>
                  <a:pt x="0" y="338260"/>
                </a:moveTo>
                <a:lnTo>
                  <a:pt x="962456" y="338260"/>
                </a:lnTo>
                <a:lnTo>
                  <a:pt x="962456" y="0"/>
                </a:lnTo>
                <a:lnTo>
                  <a:pt x="0" y="0"/>
                </a:lnTo>
                <a:lnTo>
                  <a:pt x="0" y="338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3798" y="1727587"/>
            <a:ext cx="962660" cy="338455"/>
          </a:xfrm>
          <a:custGeom>
            <a:avLst/>
            <a:gdLst/>
            <a:ahLst/>
            <a:cxnLst/>
            <a:rect l="l" t="t" r="r" b="b"/>
            <a:pathLst>
              <a:path w="962660" h="338455">
                <a:moveTo>
                  <a:pt x="0" y="338260"/>
                </a:moveTo>
                <a:lnTo>
                  <a:pt x="962456" y="338260"/>
                </a:lnTo>
                <a:lnTo>
                  <a:pt x="962456" y="0"/>
                </a:lnTo>
                <a:lnTo>
                  <a:pt x="0" y="0"/>
                </a:lnTo>
                <a:lnTo>
                  <a:pt x="0" y="33826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40229" y="1086922"/>
            <a:ext cx="977852" cy="25173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62460" y="1075281"/>
            <a:ext cx="753761" cy="30557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67650" y="1113456"/>
            <a:ext cx="871855" cy="147955"/>
          </a:xfrm>
          <a:custGeom>
            <a:avLst/>
            <a:gdLst/>
            <a:ahLst/>
            <a:cxnLst/>
            <a:rect l="l" t="t" r="r" b="b"/>
            <a:pathLst>
              <a:path w="871854" h="147955">
                <a:moveTo>
                  <a:pt x="0" y="147333"/>
                </a:moveTo>
                <a:lnTo>
                  <a:pt x="871618" y="147333"/>
                </a:lnTo>
                <a:lnTo>
                  <a:pt x="871618" y="0"/>
                </a:lnTo>
                <a:lnTo>
                  <a:pt x="0" y="0"/>
                </a:lnTo>
                <a:lnTo>
                  <a:pt x="0" y="1473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67650" y="1113456"/>
            <a:ext cx="871855" cy="147955"/>
          </a:xfrm>
          <a:custGeom>
            <a:avLst/>
            <a:gdLst/>
            <a:ahLst/>
            <a:cxnLst/>
            <a:rect l="l" t="t" r="r" b="b"/>
            <a:pathLst>
              <a:path w="871854" h="147955">
                <a:moveTo>
                  <a:pt x="0" y="147333"/>
                </a:moveTo>
                <a:lnTo>
                  <a:pt x="871618" y="147333"/>
                </a:lnTo>
                <a:lnTo>
                  <a:pt x="871618" y="0"/>
                </a:lnTo>
                <a:lnTo>
                  <a:pt x="0" y="0"/>
                </a:lnTo>
                <a:lnTo>
                  <a:pt x="0" y="147333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455676" y="963511"/>
            <a:ext cx="51752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3180">
              <a:lnSpc>
                <a:spcPct val="148800"/>
              </a:lnSpc>
            </a:pPr>
            <a:r>
              <a:rPr sz="750" b="1" spc="5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75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750" b="1" spc="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75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750" b="1" spc="5" dirty="0">
                <a:solidFill>
                  <a:srgbClr val="FFFFFF"/>
                </a:solidFill>
                <a:latin typeface="Calibri"/>
                <a:cs typeface="Calibri"/>
              </a:rPr>
              <a:t>ary</a:t>
            </a:r>
            <a:r>
              <a:rPr sz="75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="1" spc="10" dirty="0">
                <a:latin typeface="Calibri"/>
                <a:cs typeface="Calibri"/>
              </a:rPr>
              <a:t>R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dirty="0">
                <a:latin typeface="Calibri"/>
                <a:cs typeface="Calibri"/>
              </a:rPr>
              <a:t>char</a:t>
            </a:r>
            <a:r>
              <a:rPr sz="750" b="1" spc="5" dirty="0">
                <a:latin typeface="Calibri"/>
                <a:cs typeface="Calibri"/>
              </a:rPr>
              <a:t>d</a:t>
            </a:r>
            <a:r>
              <a:rPr sz="750" b="1" spc="-5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Bo</a:t>
            </a:r>
            <a:r>
              <a:rPr sz="750" b="1" spc="-10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60347" y="1483602"/>
            <a:ext cx="79883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10" dirty="0">
                <a:latin typeface="Calibri"/>
                <a:cs typeface="Calibri"/>
              </a:rPr>
              <a:t>A</a:t>
            </a:r>
            <a:r>
              <a:rPr sz="750" b="1" spc="5" dirty="0">
                <a:latin typeface="Calibri"/>
                <a:cs typeface="Calibri"/>
              </a:rPr>
              <a:t>gr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dirty="0">
                <a:latin typeface="Calibri"/>
                <a:cs typeface="Calibri"/>
              </a:rPr>
              <a:t>cult</a:t>
            </a:r>
            <a:r>
              <a:rPr sz="750" b="1" spc="5" dirty="0">
                <a:latin typeface="Calibri"/>
                <a:cs typeface="Calibri"/>
              </a:rPr>
              <a:t>ure</a:t>
            </a:r>
            <a:r>
              <a:rPr sz="750" b="1" dirty="0">
                <a:latin typeface="Calibri"/>
                <a:cs typeface="Calibri"/>
              </a:rPr>
              <a:t>,</a:t>
            </a:r>
            <a:r>
              <a:rPr sz="750" b="1" spc="-15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Energy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53794" y="1544800"/>
            <a:ext cx="61150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and</a:t>
            </a:r>
            <a:r>
              <a:rPr sz="750" b="1" spc="-10" dirty="0">
                <a:latin typeface="Calibri"/>
                <a:cs typeface="Calibri"/>
              </a:rPr>
              <a:t> </a:t>
            </a:r>
            <a:r>
              <a:rPr sz="750" b="1" spc="10" dirty="0">
                <a:latin typeface="Calibri"/>
                <a:cs typeface="Calibri"/>
              </a:rPr>
              <a:t>R</a:t>
            </a:r>
            <a:r>
              <a:rPr sz="750" b="1" spc="5" dirty="0">
                <a:latin typeface="Calibri"/>
                <a:cs typeface="Calibri"/>
              </a:rPr>
              <a:t>esources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00319" y="1513068"/>
            <a:ext cx="69596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latin typeface="Calibri"/>
                <a:cs typeface="Calibri"/>
              </a:rPr>
              <a:t>C</a:t>
            </a:r>
            <a:r>
              <a:rPr sz="750" b="1" spc="5" dirty="0">
                <a:latin typeface="Calibri"/>
                <a:cs typeface="Calibri"/>
              </a:rPr>
              <a:t>rea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ve</a:t>
            </a:r>
            <a:r>
              <a:rPr sz="750" b="1" spc="-10" dirty="0">
                <a:latin typeface="Calibri"/>
                <a:cs typeface="Calibri"/>
              </a:rPr>
              <a:t> </a:t>
            </a:r>
            <a:r>
              <a:rPr sz="750" b="1" spc="10" dirty="0">
                <a:latin typeface="Calibri"/>
                <a:cs typeface="Calibri"/>
              </a:rPr>
              <a:t>V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dirty="0">
                <a:latin typeface="Calibri"/>
                <a:cs typeface="Calibri"/>
              </a:rPr>
              <a:t>ct</a:t>
            </a:r>
            <a:r>
              <a:rPr sz="750" b="1" spc="5" dirty="0">
                <a:latin typeface="Calibri"/>
                <a:cs typeface="Calibri"/>
              </a:rPr>
              <a:t>or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a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27212" y="1418120"/>
            <a:ext cx="41592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E</a:t>
            </a:r>
            <a:r>
              <a:rPr sz="750" b="1" dirty="0">
                <a:latin typeface="Calibri"/>
                <a:cs typeface="Calibri"/>
              </a:rPr>
              <a:t>cono</a:t>
            </a:r>
            <a:r>
              <a:rPr sz="750" b="1" spc="15" dirty="0">
                <a:latin typeface="Calibri"/>
                <a:cs typeface="Calibri"/>
              </a:rPr>
              <a:t>m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c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35525" y="1479320"/>
            <a:ext cx="59753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Deve</a:t>
            </a:r>
            <a:r>
              <a:rPr sz="750" b="1" spc="-5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op</a:t>
            </a:r>
            <a:r>
              <a:rPr sz="750" b="1" dirty="0">
                <a:latin typeface="Calibri"/>
                <a:cs typeface="Calibri"/>
              </a:rPr>
              <a:t>m</a:t>
            </a:r>
            <a:r>
              <a:rPr sz="750" b="1" spc="5" dirty="0">
                <a:latin typeface="Calibri"/>
                <a:cs typeface="Calibri"/>
              </a:rPr>
              <a:t>e</a:t>
            </a:r>
            <a:r>
              <a:rPr sz="750" b="1" spc="-10" dirty="0">
                <a:latin typeface="Calibri"/>
                <a:cs typeface="Calibri"/>
              </a:rPr>
              <a:t>n</a:t>
            </a:r>
            <a:r>
              <a:rPr sz="750" b="1" dirty="0">
                <a:latin typeface="Calibri"/>
                <a:cs typeface="Calibri"/>
              </a:rPr>
              <a:t>t,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78776" y="1540435"/>
            <a:ext cx="71056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E</a:t>
            </a:r>
            <a:r>
              <a:rPr sz="750" b="1" spc="15" dirty="0">
                <a:latin typeface="Calibri"/>
                <a:cs typeface="Calibri"/>
              </a:rPr>
              <a:t>m</a:t>
            </a:r>
            <a:r>
              <a:rPr sz="750" b="1" spc="5" dirty="0">
                <a:latin typeface="Calibri"/>
                <a:cs typeface="Calibri"/>
              </a:rPr>
              <a:t>p</a:t>
            </a:r>
            <a:r>
              <a:rPr sz="750" b="1" spc="-5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oyme</a:t>
            </a:r>
            <a:r>
              <a:rPr sz="750" b="1" spc="-10" dirty="0">
                <a:latin typeface="Calibri"/>
                <a:cs typeface="Calibri"/>
              </a:rPr>
              <a:t>n</a:t>
            </a:r>
            <a:r>
              <a:rPr sz="750" b="1" spc="5" dirty="0">
                <a:latin typeface="Calibri"/>
                <a:cs typeface="Calibri"/>
              </a:rPr>
              <a:t>t</a:t>
            </a:r>
            <a:r>
              <a:rPr sz="750" b="1" spc="-35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and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02461" y="1600094"/>
            <a:ext cx="46482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Innova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55897" y="2456483"/>
            <a:ext cx="535940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4200"/>
              </a:lnSpc>
            </a:pP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gh Ha</a:t>
            </a:r>
            <a:r>
              <a:rPr sz="550" b="1" spc="5" dirty="0">
                <a:latin typeface="Calibri"/>
                <a:cs typeface="Calibri"/>
              </a:rPr>
              <a:t>rr</a:t>
            </a:r>
            <a:r>
              <a:rPr sz="550" b="1" spc="10" dirty="0">
                <a:latin typeface="Calibri"/>
                <a:cs typeface="Calibri"/>
              </a:rPr>
              <a:t>y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5" dirty="0">
                <a:latin typeface="Calibri"/>
                <a:cs typeface="Calibri"/>
              </a:rPr>
              <a:t> 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h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5" dirty="0">
                <a:latin typeface="Calibri"/>
                <a:cs typeface="Calibri"/>
              </a:rPr>
              <a:t>ef</a:t>
            </a:r>
            <a:r>
              <a:rPr sz="550" spc="20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65806" y="1510159"/>
            <a:ext cx="42164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Transport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36704" y="1795608"/>
            <a:ext cx="47942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10" dirty="0">
                <a:latin typeface="Calibri"/>
                <a:cs typeface="Calibri"/>
              </a:rPr>
              <a:t>G</a:t>
            </a:r>
            <a:r>
              <a:rPr sz="750" b="1" spc="5" dirty="0">
                <a:latin typeface="Calibri"/>
                <a:cs typeface="Calibri"/>
              </a:rPr>
              <a:t>ary</a:t>
            </a:r>
            <a:r>
              <a:rPr sz="750" b="1" spc="-5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L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dd</a:t>
            </a:r>
            <a:r>
              <a:rPr sz="750" b="1" spc="-5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59521" y="1911732"/>
            <a:ext cx="633095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D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p</a:t>
            </a:r>
            <a:r>
              <a:rPr sz="650" b="1" dirty="0">
                <a:latin typeface="Calibri"/>
                <a:cs typeface="Calibri"/>
              </a:rPr>
              <a:t>u</a:t>
            </a:r>
            <a:r>
              <a:rPr sz="650" b="1" spc="5" dirty="0">
                <a:latin typeface="Calibri"/>
                <a:cs typeface="Calibri"/>
              </a:rPr>
              <a:t>ty</a:t>
            </a:r>
            <a:r>
              <a:rPr sz="650" b="1" spc="15" dirty="0">
                <a:latin typeface="Calibri"/>
                <a:cs typeface="Calibri"/>
              </a:rPr>
              <a:t> </a:t>
            </a:r>
            <a:r>
              <a:rPr sz="650" b="1" dirty="0">
                <a:latin typeface="Calibri"/>
                <a:cs typeface="Calibri"/>
              </a:rPr>
              <a:t>Sec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tary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25056" y="1792456"/>
            <a:ext cx="64833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10" dirty="0">
                <a:latin typeface="Calibri"/>
                <a:cs typeface="Calibri"/>
              </a:rPr>
              <a:t>A</a:t>
            </a:r>
            <a:r>
              <a:rPr sz="750" b="1" spc="5" dirty="0">
                <a:latin typeface="Calibri"/>
                <a:cs typeface="Calibri"/>
              </a:rPr>
              <a:t>ndre</a:t>
            </a:r>
            <a:r>
              <a:rPr sz="750" b="1" spc="10" dirty="0">
                <a:latin typeface="Calibri"/>
                <a:cs typeface="Calibri"/>
              </a:rPr>
              <a:t>w</a:t>
            </a:r>
            <a:r>
              <a:rPr sz="750" b="1" spc="-35" dirty="0">
                <a:latin typeface="Calibri"/>
                <a:cs typeface="Calibri"/>
              </a:rPr>
              <a:t> </a:t>
            </a:r>
            <a:r>
              <a:rPr sz="750" b="1" spc="10" dirty="0">
                <a:latin typeface="Calibri"/>
                <a:cs typeface="Calibri"/>
              </a:rPr>
              <a:t>A</a:t>
            </a:r>
            <a:r>
              <a:rPr sz="750" b="1" spc="5" dirty="0">
                <a:latin typeface="Calibri"/>
                <a:cs typeface="Calibri"/>
              </a:rPr>
              <a:t>bbo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5" dirty="0">
                <a:latin typeface="Calibri"/>
                <a:cs typeface="Calibri"/>
              </a:rPr>
              <a:t>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32303" y="1908579"/>
            <a:ext cx="633095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D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p</a:t>
            </a:r>
            <a:r>
              <a:rPr sz="650" b="1" dirty="0">
                <a:latin typeface="Calibri"/>
                <a:cs typeface="Calibri"/>
              </a:rPr>
              <a:t>u</a:t>
            </a:r>
            <a:r>
              <a:rPr sz="650" b="1" spc="5" dirty="0">
                <a:latin typeface="Calibri"/>
                <a:cs typeface="Calibri"/>
              </a:rPr>
              <a:t>ty</a:t>
            </a:r>
            <a:r>
              <a:rPr sz="650" b="1" spc="15" dirty="0">
                <a:latin typeface="Calibri"/>
                <a:cs typeface="Calibri"/>
              </a:rPr>
              <a:t> </a:t>
            </a:r>
            <a:r>
              <a:rPr sz="650" b="1" dirty="0">
                <a:latin typeface="Calibri"/>
                <a:cs typeface="Calibri"/>
              </a:rPr>
              <a:t>Sec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tary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02950" y="1792456"/>
            <a:ext cx="51435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uke</a:t>
            </a:r>
            <a:r>
              <a:rPr sz="750" b="1" spc="-10" dirty="0">
                <a:latin typeface="Calibri"/>
                <a:cs typeface="Calibri"/>
              </a:rPr>
              <a:t> </a:t>
            </a:r>
            <a:r>
              <a:rPr sz="750" b="1" spc="15" dirty="0">
                <a:latin typeface="Calibri"/>
                <a:cs typeface="Calibri"/>
              </a:rPr>
              <a:t>W</a:t>
            </a:r>
            <a:r>
              <a:rPr sz="750" b="1" spc="-5" dirty="0">
                <a:latin typeface="Calibri"/>
                <a:cs typeface="Calibri"/>
              </a:rPr>
              <a:t>il</a:t>
            </a:r>
            <a:r>
              <a:rPr sz="750" b="1" spc="5" dirty="0">
                <a:latin typeface="Calibri"/>
                <a:cs typeface="Calibri"/>
              </a:rPr>
              <a:t>son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50117" y="1908579"/>
            <a:ext cx="819150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L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ad</a:t>
            </a:r>
            <a:r>
              <a:rPr sz="650" b="1" spc="10" dirty="0">
                <a:latin typeface="Calibri"/>
                <a:cs typeface="Calibri"/>
              </a:rPr>
              <a:t> </a:t>
            </a:r>
            <a:r>
              <a:rPr sz="650" b="1" spc="5" dirty="0">
                <a:latin typeface="Calibri"/>
                <a:cs typeface="Calibri"/>
              </a:rPr>
              <a:t>D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p</a:t>
            </a:r>
            <a:r>
              <a:rPr sz="650" b="1" dirty="0">
                <a:latin typeface="Calibri"/>
                <a:cs typeface="Calibri"/>
              </a:rPr>
              <a:t>u</a:t>
            </a:r>
            <a:r>
              <a:rPr sz="650" b="1" spc="5" dirty="0">
                <a:latin typeface="Calibri"/>
                <a:cs typeface="Calibri"/>
              </a:rPr>
              <a:t>ty</a:t>
            </a:r>
            <a:r>
              <a:rPr sz="650" b="1" spc="15" dirty="0">
                <a:latin typeface="Calibri"/>
                <a:cs typeface="Calibri"/>
              </a:rPr>
              <a:t> </a:t>
            </a:r>
            <a:r>
              <a:rPr sz="650" b="1" dirty="0">
                <a:latin typeface="Calibri"/>
                <a:cs typeface="Calibri"/>
              </a:rPr>
              <a:t>Sec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tary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39903" y="1792456"/>
            <a:ext cx="58864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Just</a:t>
            </a:r>
            <a:r>
              <a:rPr sz="750" b="1" spc="-10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n</a:t>
            </a:r>
            <a:r>
              <a:rPr sz="750" b="1" spc="-10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Hanney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24936" y="1908579"/>
            <a:ext cx="819150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L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ad</a:t>
            </a:r>
            <a:r>
              <a:rPr sz="650" b="1" spc="10" dirty="0">
                <a:latin typeface="Calibri"/>
                <a:cs typeface="Calibri"/>
              </a:rPr>
              <a:t> </a:t>
            </a:r>
            <a:r>
              <a:rPr sz="650" b="1" spc="5" dirty="0">
                <a:latin typeface="Calibri"/>
                <a:cs typeface="Calibri"/>
              </a:rPr>
              <a:t>D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p</a:t>
            </a:r>
            <a:r>
              <a:rPr sz="650" b="1" dirty="0">
                <a:latin typeface="Calibri"/>
                <a:cs typeface="Calibri"/>
              </a:rPr>
              <a:t>u</a:t>
            </a:r>
            <a:r>
              <a:rPr sz="650" b="1" spc="5" dirty="0">
                <a:latin typeface="Calibri"/>
                <a:cs typeface="Calibri"/>
              </a:rPr>
              <a:t>ty</a:t>
            </a:r>
            <a:r>
              <a:rPr sz="650" b="1" spc="15" dirty="0">
                <a:latin typeface="Calibri"/>
                <a:cs typeface="Calibri"/>
              </a:rPr>
              <a:t> </a:t>
            </a:r>
            <a:r>
              <a:rPr sz="650" b="1" dirty="0">
                <a:latin typeface="Calibri"/>
                <a:cs typeface="Calibri"/>
              </a:rPr>
              <a:t>Sec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tary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51212" y="2187007"/>
            <a:ext cx="998224" cy="35068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55982" y="2203013"/>
            <a:ext cx="801781" cy="32740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7322" y="221333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77322" y="221333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28541" y="2251986"/>
            <a:ext cx="60515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3515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Tou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sm</a:t>
            </a:r>
            <a:r>
              <a:rPr sz="550" b="1" spc="1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5" dirty="0">
                <a:latin typeface="Calibri"/>
                <a:cs typeface="Calibri"/>
              </a:rPr>
              <a:t> 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32994" y="6589924"/>
            <a:ext cx="1579245" cy="8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5" dirty="0">
                <a:latin typeface="Calibri"/>
                <a:cs typeface="Calibri"/>
              </a:rPr>
              <a:t>Titl</a:t>
            </a:r>
            <a:r>
              <a:rPr sz="450" spc="10" dirty="0">
                <a:latin typeface="Calibri"/>
                <a:cs typeface="Calibri"/>
              </a:rPr>
              <a:t>es</a:t>
            </a:r>
            <a:r>
              <a:rPr sz="450" spc="-15" dirty="0">
                <a:latin typeface="Calibri"/>
                <a:cs typeface="Calibri"/>
              </a:rPr>
              <a:t> </a:t>
            </a:r>
            <a:r>
              <a:rPr sz="450" spc="10" dirty="0">
                <a:latin typeface="Calibri"/>
                <a:cs typeface="Calibri"/>
              </a:rPr>
              <a:t>ref</a:t>
            </a:r>
            <a:r>
              <a:rPr sz="450" spc="5" dirty="0">
                <a:latin typeface="Calibri"/>
                <a:cs typeface="Calibri"/>
              </a:rPr>
              <a:t>l</a:t>
            </a:r>
            <a:r>
              <a:rPr sz="450" spc="10" dirty="0">
                <a:latin typeface="Calibri"/>
                <a:cs typeface="Calibri"/>
              </a:rPr>
              <a:t>ect</a:t>
            </a:r>
            <a:r>
              <a:rPr sz="450" spc="-25" dirty="0">
                <a:latin typeface="Calibri"/>
                <a:cs typeface="Calibri"/>
              </a:rPr>
              <a:t> </a:t>
            </a:r>
            <a:r>
              <a:rPr sz="450" spc="10" dirty="0">
                <a:latin typeface="Calibri"/>
                <a:cs typeface="Calibri"/>
              </a:rPr>
              <a:t>previous</a:t>
            </a:r>
            <a:r>
              <a:rPr sz="450" spc="-20" dirty="0">
                <a:latin typeface="Calibri"/>
                <a:cs typeface="Calibri"/>
              </a:rPr>
              <a:t> </a:t>
            </a:r>
            <a:r>
              <a:rPr sz="450" spc="10" dirty="0">
                <a:latin typeface="Calibri"/>
                <a:cs typeface="Calibri"/>
              </a:rPr>
              <a:t>depar</a:t>
            </a:r>
            <a:r>
              <a:rPr sz="450" spc="15" dirty="0">
                <a:latin typeface="Calibri"/>
                <a:cs typeface="Calibri"/>
              </a:rPr>
              <a:t>tm</a:t>
            </a:r>
            <a:r>
              <a:rPr sz="450" spc="10" dirty="0">
                <a:latin typeface="Calibri"/>
                <a:cs typeface="Calibri"/>
              </a:rPr>
              <a:t>enta</a:t>
            </a:r>
            <a:r>
              <a:rPr sz="450" spc="5" dirty="0">
                <a:latin typeface="Calibri"/>
                <a:cs typeface="Calibri"/>
              </a:rPr>
              <a:t>l</a:t>
            </a:r>
            <a:r>
              <a:rPr sz="450" spc="-30" dirty="0">
                <a:latin typeface="Calibri"/>
                <a:cs typeface="Calibri"/>
              </a:rPr>
              <a:t> </a:t>
            </a:r>
            <a:r>
              <a:rPr sz="450" spc="5" dirty="0">
                <a:latin typeface="Calibri"/>
                <a:cs typeface="Calibri"/>
              </a:rPr>
              <a:t>s</a:t>
            </a:r>
            <a:r>
              <a:rPr sz="450" spc="10" dirty="0">
                <a:latin typeface="Calibri"/>
                <a:cs typeface="Calibri"/>
              </a:rPr>
              <a:t>tructures</a:t>
            </a:r>
            <a:r>
              <a:rPr sz="450" spc="-15" dirty="0">
                <a:latin typeface="Calibri"/>
                <a:cs typeface="Calibri"/>
              </a:rPr>
              <a:t> </a:t>
            </a:r>
            <a:r>
              <a:rPr sz="450" spc="15" dirty="0">
                <a:latin typeface="Calibri"/>
                <a:cs typeface="Calibri"/>
              </a:rPr>
              <a:t>a</a:t>
            </a:r>
            <a:r>
              <a:rPr sz="450" spc="10" dirty="0">
                <a:latin typeface="Calibri"/>
                <a:cs typeface="Calibri"/>
              </a:rPr>
              <a:t>n</a:t>
            </a:r>
            <a:r>
              <a:rPr sz="450" spc="15" dirty="0">
                <a:latin typeface="Calibri"/>
                <a:cs typeface="Calibri"/>
              </a:rPr>
              <a:t>d</a:t>
            </a:r>
            <a:r>
              <a:rPr sz="450" dirty="0">
                <a:latin typeface="Calibri"/>
                <a:cs typeface="Calibri"/>
              </a:rPr>
              <a:t> </a:t>
            </a:r>
            <a:r>
              <a:rPr sz="450" spc="10" dirty="0">
                <a:latin typeface="Calibri"/>
                <a:cs typeface="Calibri"/>
              </a:rPr>
              <a:t>h</a:t>
            </a:r>
            <a:r>
              <a:rPr sz="450" spc="5" dirty="0">
                <a:latin typeface="Calibri"/>
                <a:cs typeface="Calibri"/>
              </a:rPr>
              <a:t>i</a:t>
            </a:r>
            <a:r>
              <a:rPr sz="450" spc="10" dirty="0">
                <a:latin typeface="Calibri"/>
                <a:cs typeface="Calibri"/>
              </a:rPr>
              <a:t>erarch</a:t>
            </a:r>
            <a:r>
              <a:rPr sz="450" spc="5" dirty="0">
                <a:latin typeface="Calibri"/>
                <a:cs typeface="Calibri"/>
              </a:rPr>
              <a:t>i</a:t>
            </a:r>
            <a:r>
              <a:rPr sz="450" spc="15" dirty="0">
                <a:latin typeface="Calibri"/>
                <a:cs typeface="Calibri"/>
              </a:rPr>
              <a:t>e</a:t>
            </a:r>
            <a:r>
              <a:rPr sz="450" spc="5" dirty="0">
                <a:latin typeface="Calibri"/>
                <a:cs typeface="Calibri"/>
              </a:rPr>
              <a:t>s.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874669" y="1308103"/>
            <a:ext cx="1068071" cy="61115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80490" y="1457982"/>
            <a:ext cx="1076802" cy="30557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01607" y="1334116"/>
            <a:ext cx="962660" cy="395605"/>
          </a:xfrm>
          <a:custGeom>
            <a:avLst/>
            <a:gdLst/>
            <a:ahLst/>
            <a:cxnLst/>
            <a:rect l="l" t="t" r="r" b="b"/>
            <a:pathLst>
              <a:path w="962660" h="395605">
                <a:moveTo>
                  <a:pt x="0" y="395568"/>
                </a:moveTo>
                <a:lnTo>
                  <a:pt x="962456" y="395568"/>
                </a:lnTo>
                <a:lnTo>
                  <a:pt x="962456" y="0"/>
                </a:lnTo>
                <a:lnTo>
                  <a:pt x="0" y="0"/>
                </a:lnTo>
                <a:lnTo>
                  <a:pt x="0" y="395568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01607" y="1334116"/>
            <a:ext cx="962660" cy="507365"/>
          </a:xfrm>
          <a:custGeom>
            <a:avLst/>
            <a:gdLst/>
            <a:ahLst/>
            <a:cxnLst/>
            <a:rect l="l" t="t" r="r" b="b"/>
            <a:pathLst>
              <a:path w="962660" h="507364">
                <a:moveTo>
                  <a:pt x="0" y="506911"/>
                </a:moveTo>
                <a:lnTo>
                  <a:pt x="962456" y="506911"/>
                </a:lnTo>
                <a:lnTo>
                  <a:pt x="962456" y="0"/>
                </a:lnTo>
                <a:lnTo>
                  <a:pt x="0" y="0"/>
                </a:lnTo>
                <a:lnTo>
                  <a:pt x="0" y="506911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951581" y="1516827"/>
            <a:ext cx="86296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latin typeface="Calibri"/>
                <a:cs typeface="Calibri"/>
              </a:rPr>
              <a:t>C</a:t>
            </a:r>
            <a:r>
              <a:rPr sz="750" b="1" spc="5" dirty="0">
                <a:latin typeface="Calibri"/>
                <a:cs typeface="Calibri"/>
              </a:rPr>
              <a:t>oord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na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5" dirty="0">
                <a:latin typeface="Calibri"/>
                <a:cs typeface="Calibri"/>
              </a:rPr>
              <a:t>or</a:t>
            </a:r>
            <a:r>
              <a:rPr sz="750" b="1" spc="10" dirty="0">
                <a:latin typeface="Calibri"/>
                <a:cs typeface="Calibri"/>
              </a:rPr>
              <a:t>-G</a:t>
            </a:r>
            <a:r>
              <a:rPr sz="750" b="1" spc="5" dirty="0">
                <a:latin typeface="Calibri"/>
                <a:cs typeface="Calibri"/>
              </a:rPr>
              <a:t>en</a:t>
            </a:r>
            <a:r>
              <a:rPr sz="750" b="1" spc="-5" dirty="0">
                <a:latin typeface="Calibri"/>
                <a:cs typeface="Calibri"/>
              </a:rPr>
              <a:t>e</a:t>
            </a:r>
            <a:r>
              <a:rPr sz="750" b="1" spc="5" dirty="0">
                <a:latin typeface="Calibri"/>
                <a:cs typeface="Calibri"/>
              </a:rPr>
              <a:t>ral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874669" y="1702446"/>
            <a:ext cx="1068071" cy="43654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41605" y="1607862"/>
            <a:ext cx="961846" cy="65481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01607" y="1729685"/>
            <a:ext cx="962660" cy="331470"/>
          </a:xfrm>
          <a:custGeom>
            <a:avLst/>
            <a:gdLst/>
            <a:ahLst/>
            <a:cxnLst/>
            <a:rect l="l" t="t" r="r" b="b"/>
            <a:pathLst>
              <a:path w="962660" h="331469">
                <a:moveTo>
                  <a:pt x="0" y="330948"/>
                </a:moveTo>
                <a:lnTo>
                  <a:pt x="962456" y="330948"/>
                </a:lnTo>
                <a:lnTo>
                  <a:pt x="962456" y="0"/>
                </a:lnTo>
                <a:lnTo>
                  <a:pt x="0" y="0"/>
                </a:lnTo>
                <a:lnTo>
                  <a:pt x="0" y="3309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01607" y="1729685"/>
            <a:ext cx="962660" cy="331470"/>
          </a:xfrm>
          <a:custGeom>
            <a:avLst/>
            <a:gdLst/>
            <a:ahLst/>
            <a:cxnLst/>
            <a:rect l="l" t="t" r="r" b="b"/>
            <a:pathLst>
              <a:path w="962660" h="331469">
                <a:moveTo>
                  <a:pt x="0" y="330948"/>
                </a:moveTo>
                <a:lnTo>
                  <a:pt x="962456" y="330948"/>
                </a:lnTo>
                <a:lnTo>
                  <a:pt x="962456" y="0"/>
                </a:lnTo>
                <a:lnTo>
                  <a:pt x="0" y="0"/>
                </a:lnTo>
                <a:lnTo>
                  <a:pt x="0" y="330948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078178" y="1783506"/>
            <a:ext cx="60960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dirty="0">
                <a:latin typeface="Calibri"/>
                <a:cs typeface="Calibri"/>
              </a:rPr>
              <a:t>C</a:t>
            </a:r>
            <a:r>
              <a:rPr sz="750" b="1" spc="5" dirty="0">
                <a:latin typeface="Calibri"/>
                <a:cs typeface="Calibri"/>
              </a:rPr>
              <a:t>orey</a:t>
            </a:r>
            <a:r>
              <a:rPr sz="750" b="1" spc="-20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Han</a:t>
            </a:r>
            <a:r>
              <a:rPr sz="750" b="1" spc="10" dirty="0">
                <a:latin typeface="Calibri"/>
                <a:cs typeface="Calibri"/>
              </a:rPr>
              <a:t>ne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5" dirty="0">
                <a:latin typeface="Calibri"/>
                <a:cs typeface="Calibri"/>
              </a:rPr>
              <a:t>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005346" y="1900212"/>
            <a:ext cx="75565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C</a:t>
            </a:r>
            <a:r>
              <a:rPr sz="650" b="1" dirty="0">
                <a:latin typeface="Calibri"/>
                <a:cs typeface="Calibri"/>
              </a:rPr>
              <a:t>oo</a:t>
            </a:r>
            <a:r>
              <a:rPr sz="650" b="1" spc="5" dirty="0">
                <a:latin typeface="Calibri"/>
                <a:cs typeface="Calibri"/>
              </a:rPr>
              <a:t>rd</a:t>
            </a:r>
            <a:r>
              <a:rPr sz="650" b="1" spc="-5" dirty="0">
                <a:latin typeface="Calibri"/>
                <a:cs typeface="Calibri"/>
              </a:rPr>
              <a:t>i</a:t>
            </a:r>
            <a:r>
              <a:rPr sz="650" b="1" spc="5" dirty="0">
                <a:latin typeface="Calibri"/>
                <a:cs typeface="Calibri"/>
              </a:rPr>
              <a:t>na</a:t>
            </a:r>
            <a:r>
              <a:rPr sz="650" b="1" dirty="0">
                <a:latin typeface="Calibri"/>
                <a:cs typeface="Calibri"/>
              </a:rPr>
              <a:t>to</a:t>
            </a:r>
            <a:r>
              <a:rPr sz="650" b="1" spc="10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-Gene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spc="10" dirty="0">
                <a:latin typeface="Calibri"/>
                <a:cs typeface="Calibri"/>
              </a:rPr>
              <a:t>a</a:t>
            </a:r>
            <a:r>
              <a:rPr sz="750" b="1" dirty="0">
                <a:latin typeface="Calibri"/>
                <a:cs typeface="Calibri"/>
              </a:rPr>
              <a:t>l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875804" y="1311013"/>
            <a:ext cx="1068071" cy="59078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03231" y="1337621"/>
            <a:ext cx="962660" cy="390525"/>
          </a:xfrm>
          <a:custGeom>
            <a:avLst/>
            <a:gdLst/>
            <a:ahLst/>
            <a:cxnLst/>
            <a:rect l="l" t="t" r="r" b="b"/>
            <a:pathLst>
              <a:path w="962659" h="390525">
                <a:moveTo>
                  <a:pt x="0" y="389966"/>
                </a:moveTo>
                <a:lnTo>
                  <a:pt x="962456" y="389966"/>
                </a:lnTo>
                <a:lnTo>
                  <a:pt x="962456" y="0"/>
                </a:lnTo>
                <a:lnTo>
                  <a:pt x="0" y="0"/>
                </a:lnTo>
                <a:lnTo>
                  <a:pt x="0" y="389966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903231" y="1337621"/>
            <a:ext cx="962660" cy="487045"/>
          </a:xfrm>
          <a:custGeom>
            <a:avLst/>
            <a:gdLst/>
            <a:ahLst/>
            <a:cxnLst/>
            <a:rect l="l" t="t" r="r" b="b"/>
            <a:pathLst>
              <a:path w="962659" h="487044">
                <a:moveTo>
                  <a:pt x="0" y="486430"/>
                </a:moveTo>
                <a:lnTo>
                  <a:pt x="962456" y="486430"/>
                </a:lnTo>
                <a:lnTo>
                  <a:pt x="962456" y="0"/>
                </a:lnTo>
                <a:lnTo>
                  <a:pt x="0" y="0"/>
                </a:lnTo>
                <a:lnTo>
                  <a:pt x="0" y="48643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117753" y="1479843"/>
            <a:ext cx="53467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S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5" dirty="0">
                <a:latin typeface="Calibri"/>
                <a:cs typeface="Calibri"/>
              </a:rPr>
              <a:t>ra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5" dirty="0">
                <a:latin typeface="Calibri"/>
                <a:cs typeface="Calibri"/>
              </a:rPr>
              <a:t>egy</a:t>
            </a:r>
            <a:r>
              <a:rPr sz="750" b="1" spc="-30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and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96236" y="1541041"/>
            <a:ext cx="37592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P</a:t>
            </a:r>
            <a:r>
              <a:rPr sz="750" b="1" spc="-5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ann</a:t>
            </a:r>
            <a:r>
              <a:rPr sz="750" b="1" spc="-10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ng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875804" y="1700990"/>
            <a:ext cx="1068071" cy="43363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910727" y="1495816"/>
            <a:ext cx="1015686" cy="87308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903231" y="1727587"/>
            <a:ext cx="962660" cy="329565"/>
          </a:xfrm>
          <a:custGeom>
            <a:avLst/>
            <a:gdLst/>
            <a:ahLst/>
            <a:cxnLst/>
            <a:rect l="l" t="t" r="r" b="b"/>
            <a:pathLst>
              <a:path w="962659" h="329564">
                <a:moveTo>
                  <a:pt x="0" y="329408"/>
                </a:moveTo>
                <a:lnTo>
                  <a:pt x="962456" y="329408"/>
                </a:lnTo>
                <a:lnTo>
                  <a:pt x="962456" y="0"/>
                </a:lnTo>
                <a:lnTo>
                  <a:pt x="0" y="0"/>
                </a:lnTo>
                <a:lnTo>
                  <a:pt x="0" y="3294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903231" y="1727587"/>
            <a:ext cx="962660" cy="329565"/>
          </a:xfrm>
          <a:custGeom>
            <a:avLst/>
            <a:gdLst/>
            <a:ahLst/>
            <a:cxnLst/>
            <a:rect l="l" t="t" r="r" b="b"/>
            <a:pathLst>
              <a:path w="962659" h="329564">
                <a:moveTo>
                  <a:pt x="0" y="329408"/>
                </a:moveTo>
                <a:lnTo>
                  <a:pt x="962456" y="329408"/>
                </a:lnTo>
                <a:lnTo>
                  <a:pt x="962456" y="0"/>
                </a:lnTo>
                <a:lnTo>
                  <a:pt x="0" y="0"/>
                </a:lnTo>
                <a:lnTo>
                  <a:pt x="0" y="329408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094470" y="1788089"/>
            <a:ext cx="58102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10" dirty="0">
                <a:latin typeface="Calibri"/>
                <a:cs typeface="Calibri"/>
              </a:rPr>
              <a:t>A</a:t>
            </a:r>
            <a:r>
              <a:rPr sz="750" b="1" spc="5" dirty="0">
                <a:latin typeface="Calibri"/>
                <a:cs typeface="Calibri"/>
              </a:rPr>
              <a:t>n</a:t>
            </a:r>
            <a:r>
              <a:rPr sz="750" b="1" dirty="0">
                <a:latin typeface="Calibri"/>
                <a:cs typeface="Calibri"/>
              </a:rPr>
              <a:t>t</a:t>
            </a:r>
            <a:r>
              <a:rPr sz="750" b="1" spc="5" dirty="0">
                <a:latin typeface="Calibri"/>
                <a:cs typeface="Calibri"/>
              </a:rPr>
              <a:t>hea</a:t>
            </a:r>
            <a:r>
              <a:rPr sz="750" b="1" spc="-25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Harr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975059" y="1904214"/>
            <a:ext cx="819150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L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ad</a:t>
            </a:r>
            <a:r>
              <a:rPr sz="650" b="1" spc="10" dirty="0">
                <a:latin typeface="Calibri"/>
                <a:cs typeface="Calibri"/>
              </a:rPr>
              <a:t> </a:t>
            </a:r>
            <a:r>
              <a:rPr sz="650" b="1" spc="5" dirty="0">
                <a:latin typeface="Calibri"/>
                <a:cs typeface="Calibri"/>
              </a:rPr>
              <a:t>D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p</a:t>
            </a:r>
            <a:r>
              <a:rPr sz="650" b="1" dirty="0">
                <a:latin typeface="Calibri"/>
                <a:cs typeface="Calibri"/>
              </a:rPr>
              <a:t>u</a:t>
            </a:r>
            <a:r>
              <a:rPr sz="650" b="1" spc="5" dirty="0">
                <a:latin typeface="Calibri"/>
                <a:cs typeface="Calibri"/>
              </a:rPr>
              <a:t>ty</a:t>
            </a:r>
            <a:r>
              <a:rPr sz="650" b="1" spc="15" dirty="0">
                <a:latin typeface="Calibri"/>
                <a:cs typeface="Calibri"/>
              </a:rPr>
              <a:t> </a:t>
            </a:r>
            <a:r>
              <a:rPr sz="650" b="1" dirty="0">
                <a:latin typeface="Calibri"/>
                <a:cs typeface="Calibri"/>
              </a:rPr>
              <a:t>Sec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tary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884215" y="1303738"/>
            <a:ext cx="1068071" cy="57768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22048" y="1407052"/>
            <a:ext cx="1009865" cy="3666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911040" y="1329945"/>
            <a:ext cx="962660" cy="404495"/>
          </a:xfrm>
          <a:custGeom>
            <a:avLst/>
            <a:gdLst/>
            <a:ahLst/>
            <a:cxnLst/>
            <a:rect l="l" t="t" r="r" b="b"/>
            <a:pathLst>
              <a:path w="962659" h="404494">
                <a:moveTo>
                  <a:pt x="0" y="404238"/>
                </a:moveTo>
                <a:lnTo>
                  <a:pt x="962456" y="404238"/>
                </a:lnTo>
                <a:lnTo>
                  <a:pt x="962456" y="0"/>
                </a:lnTo>
                <a:lnTo>
                  <a:pt x="0" y="0"/>
                </a:lnTo>
                <a:lnTo>
                  <a:pt x="0" y="404238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911040" y="1329945"/>
            <a:ext cx="962660" cy="473709"/>
          </a:xfrm>
          <a:custGeom>
            <a:avLst/>
            <a:gdLst/>
            <a:ahLst/>
            <a:cxnLst/>
            <a:rect l="l" t="t" r="r" b="b"/>
            <a:pathLst>
              <a:path w="962659" h="473710">
                <a:moveTo>
                  <a:pt x="0" y="473370"/>
                </a:moveTo>
                <a:lnTo>
                  <a:pt x="962456" y="473370"/>
                </a:lnTo>
                <a:lnTo>
                  <a:pt x="962456" y="0"/>
                </a:lnTo>
                <a:lnTo>
                  <a:pt x="0" y="0"/>
                </a:lnTo>
                <a:lnTo>
                  <a:pt x="0" y="47337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214211" y="1526732"/>
            <a:ext cx="35496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Serv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dirty="0">
                <a:latin typeface="Calibri"/>
                <a:cs typeface="Calibri"/>
              </a:rPr>
              <a:t>c</a:t>
            </a:r>
            <a:r>
              <a:rPr sz="750" b="1" spc="5" dirty="0">
                <a:latin typeface="Calibri"/>
                <a:cs typeface="Calibri"/>
              </a:rPr>
              <a:t>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884215" y="1706811"/>
            <a:ext cx="1068071" cy="4249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19138" y="1497271"/>
            <a:ext cx="1015686" cy="87308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11040" y="1734184"/>
            <a:ext cx="962660" cy="319405"/>
          </a:xfrm>
          <a:custGeom>
            <a:avLst/>
            <a:gdLst/>
            <a:ahLst/>
            <a:cxnLst/>
            <a:rect l="l" t="t" r="r" b="b"/>
            <a:pathLst>
              <a:path w="962659" h="319405">
                <a:moveTo>
                  <a:pt x="0" y="319052"/>
                </a:moveTo>
                <a:lnTo>
                  <a:pt x="962456" y="319052"/>
                </a:lnTo>
                <a:lnTo>
                  <a:pt x="962456" y="0"/>
                </a:lnTo>
                <a:lnTo>
                  <a:pt x="0" y="0"/>
                </a:lnTo>
                <a:lnTo>
                  <a:pt x="0" y="319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911040" y="1734184"/>
            <a:ext cx="962660" cy="319405"/>
          </a:xfrm>
          <a:custGeom>
            <a:avLst/>
            <a:gdLst/>
            <a:ahLst/>
            <a:cxnLst/>
            <a:rect l="l" t="t" r="r" b="b"/>
            <a:pathLst>
              <a:path w="962659" h="319405">
                <a:moveTo>
                  <a:pt x="0" y="319052"/>
                </a:moveTo>
                <a:lnTo>
                  <a:pt x="962456" y="319052"/>
                </a:lnTo>
                <a:lnTo>
                  <a:pt x="962456" y="0"/>
                </a:lnTo>
                <a:lnTo>
                  <a:pt x="0" y="0"/>
                </a:lnTo>
                <a:lnTo>
                  <a:pt x="0" y="31905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7122652" y="1789177"/>
            <a:ext cx="53975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Sue</a:t>
            </a:r>
            <a:r>
              <a:rPr sz="750" b="1" spc="-20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J</a:t>
            </a:r>
            <a:r>
              <a:rPr sz="750" b="1" dirty="0">
                <a:latin typeface="Calibri"/>
                <a:cs typeface="Calibri"/>
              </a:rPr>
              <a:t>a</a:t>
            </a:r>
            <a:r>
              <a:rPr sz="750" b="1" spc="5" dirty="0">
                <a:latin typeface="Calibri"/>
                <a:cs typeface="Calibri"/>
              </a:rPr>
              <a:t>qu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not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982848" y="1905669"/>
            <a:ext cx="819150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L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ad</a:t>
            </a:r>
            <a:r>
              <a:rPr sz="650" b="1" spc="10" dirty="0">
                <a:latin typeface="Calibri"/>
                <a:cs typeface="Calibri"/>
              </a:rPr>
              <a:t> </a:t>
            </a:r>
            <a:r>
              <a:rPr sz="650" b="1" spc="5" dirty="0">
                <a:latin typeface="Calibri"/>
                <a:cs typeface="Calibri"/>
              </a:rPr>
              <a:t>D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p</a:t>
            </a:r>
            <a:r>
              <a:rPr sz="650" b="1" dirty="0">
                <a:latin typeface="Calibri"/>
                <a:cs typeface="Calibri"/>
              </a:rPr>
              <a:t>u</a:t>
            </a:r>
            <a:r>
              <a:rPr sz="650" b="1" spc="5" dirty="0">
                <a:latin typeface="Calibri"/>
                <a:cs typeface="Calibri"/>
              </a:rPr>
              <a:t>ty</a:t>
            </a:r>
            <a:r>
              <a:rPr sz="650" b="1" spc="15" dirty="0">
                <a:latin typeface="Calibri"/>
                <a:cs typeface="Calibri"/>
              </a:rPr>
              <a:t> </a:t>
            </a:r>
            <a:r>
              <a:rPr sz="650" b="1" dirty="0">
                <a:latin typeface="Calibri"/>
                <a:cs typeface="Calibri"/>
              </a:rPr>
              <a:t>Sec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tary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879529" y="1303738"/>
            <a:ext cx="1057885" cy="59078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896990" y="1382315"/>
            <a:ext cx="1040423" cy="42781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905873" y="1329945"/>
            <a:ext cx="962660" cy="398145"/>
          </a:xfrm>
          <a:custGeom>
            <a:avLst/>
            <a:gdLst/>
            <a:ahLst/>
            <a:cxnLst/>
            <a:rect l="l" t="t" r="r" b="b"/>
            <a:pathLst>
              <a:path w="962659" h="398144">
                <a:moveTo>
                  <a:pt x="0" y="397654"/>
                </a:moveTo>
                <a:lnTo>
                  <a:pt x="962456" y="397654"/>
                </a:lnTo>
                <a:lnTo>
                  <a:pt x="962456" y="0"/>
                </a:lnTo>
                <a:lnTo>
                  <a:pt x="0" y="0"/>
                </a:lnTo>
                <a:lnTo>
                  <a:pt x="0" y="397654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905873" y="1329945"/>
            <a:ext cx="962660" cy="486409"/>
          </a:xfrm>
          <a:custGeom>
            <a:avLst/>
            <a:gdLst/>
            <a:ahLst/>
            <a:cxnLst/>
            <a:rect l="l" t="t" r="r" b="b"/>
            <a:pathLst>
              <a:path w="962659" h="486410">
                <a:moveTo>
                  <a:pt x="0" y="486102"/>
                </a:moveTo>
                <a:lnTo>
                  <a:pt x="962456" y="486102"/>
                </a:lnTo>
                <a:lnTo>
                  <a:pt x="962456" y="0"/>
                </a:lnTo>
                <a:lnTo>
                  <a:pt x="0" y="0"/>
                </a:lnTo>
                <a:lnTo>
                  <a:pt x="0" y="48610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8060845" y="1502966"/>
            <a:ext cx="65468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15" dirty="0">
                <a:latin typeface="Calibri"/>
                <a:cs typeface="Calibri"/>
              </a:rPr>
              <a:t>M</a:t>
            </a:r>
            <a:r>
              <a:rPr sz="750" b="1" spc="5" dirty="0">
                <a:latin typeface="Calibri"/>
                <a:cs typeface="Calibri"/>
              </a:rPr>
              <a:t>anage</a:t>
            </a:r>
            <a:r>
              <a:rPr sz="750" b="1" spc="15" dirty="0">
                <a:latin typeface="Calibri"/>
                <a:cs typeface="Calibri"/>
              </a:rPr>
              <a:t>m</a:t>
            </a:r>
            <a:r>
              <a:rPr sz="750" b="1" spc="-5" dirty="0">
                <a:latin typeface="Calibri"/>
                <a:cs typeface="Calibri"/>
              </a:rPr>
              <a:t>e</a:t>
            </a:r>
            <a:r>
              <a:rPr sz="750" b="1" spc="5" dirty="0">
                <a:latin typeface="Calibri"/>
                <a:cs typeface="Calibri"/>
              </a:rPr>
              <a:t>nt</a:t>
            </a:r>
            <a:r>
              <a:rPr sz="750" b="1" spc="-50" dirty="0">
                <a:latin typeface="Calibri"/>
                <a:cs typeface="Calibri"/>
              </a:rPr>
              <a:t> </a:t>
            </a:r>
            <a:r>
              <a:rPr sz="750" b="1" spc="10" dirty="0">
                <a:latin typeface="Calibri"/>
                <a:cs typeface="Calibri"/>
              </a:rPr>
              <a:t>&amp;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969173" y="1564080"/>
            <a:ext cx="83502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Techno</a:t>
            </a:r>
            <a:r>
              <a:rPr sz="750" b="1" spc="-5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ogy</a:t>
            </a:r>
            <a:r>
              <a:rPr sz="750" b="1" spc="-40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Serv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dirty="0">
                <a:latin typeface="Calibri"/>
                <a:cs typeface="Calibri"/>
              </a:rPr>
              <a:t>c</a:t>
            </a:r>
            <a:r>
              <a:rPr sz="750" b="1" spc="5" dirty="0">
                <a:latin typeface="Calibri"/>
                <a:cs typeface="Calibri"/>
              </a:rPr>
              <a:t>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879529" y="1700990"/>
            <a:ext cx="1057885" cy="43217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912997" y="1494361"/>
            <a:ext cx="1015686" cy="87308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05873" y="1727599"/>
            <a:ext cx="962660" cy="327660"/>
          </a:xfrm>
          <a:custGeom>
            <a:avLst/>
            <a:gdLst/>
            <a:ahLst/>
            <a:cxnLst/>
            <a:rect l="l" t="t" r="r" b="b"/>
            <a:pathLst>
              <a:path w="962659" h="327660">
                <a:moveTo>
                  <a:pt x="0" y="327213"/>
                </a:moveTo>
                <a:lnTo>
                  <a:pt x="962456" y="327213"/>
                </a:lnTo>
                <a:lnTo>
                  <a:pt x="962456" y="0"/>
                </a:lnTo>
                <a:lnTo>
                  <a:pt x="0" y="0"/>
                </a:lnTo>
                <a:lnTo>
                  <a:pt x="0" y="32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905873" y="1727599"/>
            <a:ext cx="962660" cy="327660"/>
          </a:xfrm>
          <a:custGeom>
            <a:avLst/>
            <a:gdLst/>
            <a:ahLst/>
            <a:cxnLst/>
            <a:rect l="l" t="t" r="r" b="b"/>
            <a:pathLst>
              <a:path w="962659" h="327660">
                <a:moveTo>
                  <a:pt x="0" y="327213"/>
                </a:moveTo>
                <a:lnTo>
                  <a:pt x="962456" y="327213"/>
                </a:lnTo>
                <a:lnTo>
                  <a:pt x="962456" y="0"/>
                </a:lnTo>
                <a:lnTo>
                  <a:pt x="0" y="0"/>
                </a:lnTo>
                <a:lnTo>
                  <a:pt x="0" y="327213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8191934" y="1786873"/>
            <a:ext cx="39179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Sue</a:t>
            </a:r>
            <a:r>
              <a:rPr sz="750" b="1" spc="-20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Eddy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977904" y="1903001"/>
            <a:ext cx="819150" cy="10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5" dirty="0">
                <a:latin typeface="Calibri"/>
                <a:cs typeface="Calibri"/>
              </a:rPr>
              <a:t>L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ad</a:t>
            </a:r>
            <a:r>
              <a:rPr sz="650" b="1" spc="10" dirty="0">
                <a:latin typeface="Calibri"/>
                <a:cs typeface="Calibri"/>
              </a:rPr>
              <a:t> </a:t>
            </a:r>
            <a:r>
              <a:rPr sz="650" b="1" spc="5" dirty="0">
                <a:latin typeface="Calibri"/>
                <a:cs typeface="Calibri"/>
              </a:rPr>
              <a:t>D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p</a:t>
            </a:r>
            <a:r>
              <a:rPr sz="650" b="1" dirty="0">
                <a:latin typeface="Calibri"/>
                <a:cs typeface="Calibri"/>
              </a:rPr>
              <a:t>u</a:t>
            </a:r>
            <a:r>
              <a:rPr sz="650" b="1" spc="5" dirty="0">
                <a:latin typeface="Calibri"/>
                <a:cs typeface="Calibri"/>
              </a:rPr>
              <a:t>ty</a:t>
            </a:r>
            <a:r>
              <a:rPr sz="650" b="1" spc="15" dirty="0">
                <a:latin typeface="Calibri"/>
                <a:cs typeface="Calibri"/>
              </a:rPr>
              <a:t> </a:t>
            </a:r>
            <a:r>
              <a:rPr sz="650" b="1" dirty="0">
                <a:latin typeface="Calibri"/>
                <a:cs typeface="Calibri"/>
              </a:rPr>
              <a:t>Sec</a:t>
            </a:r>
            <a:r>
              <a:rPr sz="650" b="1" spc="5" dirty="0">
                <a:latin typeface="Calibri"/>
                <a:cs typeface="Calibri"/>
              </a:rPr>
              <a:t>r</a:t>
            </a:r>
            <a:r>
              <a:rPr sz="650" b="1" dirty="0">
                <a:latin typeface="Calibri"/>
                <a:cs typeface="Calibri"/>
              </a:rPr>
              <a:t>e</a:t>
            </a:r>
            <a:r>
              <a:rPr sz="650" b="1" spc="5" dirty="0">
                <a:latin typeface="Calibri"/>
                <a:cs typeface="Calibri"/>
              </a:rPr>
              <a:t>tary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851212" y="3013525"/>
            <a:ext cx="998224" cy="36378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37066" y="2991698"/>
            <a:ext cx="839614" cy="42926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77286" y="3040490"/>
            <a:ext cx="894080" cy="259079"/>
          </a:xfrm>
          <a:custGeom>
            <a:avLst/>
            <a:gdLst/>
            <a:ahLst/>
            <a:cxnLst/>
            <a:rect l="l" t="t" r="r" b="b"/>
            <a:pathLst>
              <a:path w="894080" h="259079">
                <a:moveTo>
                  <a:pt x="0" y="258712"/>
                </a:moveTo>
                <a:lnTo>
                  <a:pt x="893712" y="258712"/>
                </a:lnTo>
                <a:lnTo>
                  <a:pt x="893712" y="0"/>
                </a:lnTo>
                <a:lnTo>
                  <a:pt x="0" y="0"/>
                </a:lnTo>
                <a:lnTo>
                  <a:pt x="0" y="258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77286" y="3040490"/>
            <a:ext cx="894080" cy="259079"/>
          </a:xfrm>
          <a:custGeom>
            <a:avLst/>
            <a:gdLst/>
            <a:ahLst/>
            <a:cxnLst/>
            <a:rect l="l" t="t" r="r" b="b"/>
            <a:pathLst>
              <a:path w="894080" h="259079">
                <a:moveTo>
                  <a:pt x="0" y="258712"/>
                </a:moveTo>
                <a:lnTo>
                  <a:pt x="893712" y="258712"/>
                </a:lnTo>
                <a:lnTo>
                  <a:pt x="893712" y="0"/>
                </a:lnTo>
                <a:lnTo>
                  <a:pt x="0" y="0"/>
                </a:lnTo>
                <a:lnTo>
                  <a:pt x="0" y="25871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993327" y="3040599"/>
            <a:ext cx="659130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ct val="104200"/>
              </a:lnSpc>
            </a:pP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es </a:t>
            </a:r>
            <a:r>
              <a:rPr sz="550" b="1" spc="10" dirty="0">
                <a:latin typeface="Calibri"/>
                <a:cs typeface="Calibri"/>
              </a:rPr>
              <a:t>F</a:t>
            </a:r>
            <a:r>
              <a:rPr sz="550" b="1" dirty="0">
                <a:latin typeface="Calibri"/>
                <a:cs typeface="Calibri"/>
              </a:rPr>
              <a:t>li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oft 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h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5" dirty="0">
                <a:latin typeface="Calibri"/>
                <a:cs typeface="Calibri"/>
              </a:rPr>
              <a:t>ef</a:t>
            </a:r>
            <a:r>
              <a:rPr sz="550" spc="20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851212" y="2769062"/>
            <a:ext cx="998224" cy="35068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09418" y="2786523"/>
            <a:ext cx="896365" cy="32740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77286" y="279624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77286" y="279624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965691" y="2834819"/>
            <a:ext cx="71691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395" marR="5080" indent="-227329">
              <a:lnSpc>
                <a:spcPts val="570"/>
              </a:lnSpc>
            </a:pPr>
            <a:r>
              <a:rPr sz="550" b="1" spc="5" dirty="0">
                <a:latin typeface="Calibri"/>
                <a:cs typeface="Calibri"/>
              </a:rPr>
              <a:t>Re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ona</a:t>
            </a:r>
            <a:r>
              <a:rPr sz="550" b="1" spc="5" dirty="0">
                <a:latin typeface="Calibri"/>
                <a:cs typeface="Calibri"/>
              </a:rPr>
              <a:t>l</a:t>
            </a:r>
            <a:r>
              <a:rPr sz="550" b="1" spc="2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op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 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ict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a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855578" y="3607221"/>
            <a:ext cx="998224" cy="35068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42886" y="3623228"/>
            <a:ext cx="839614" cy="341957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82391" y="3634529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82391" y="3634529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998565" y="3672130"/>
            <a:ext cx="65976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anda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ap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5" dirty="0">
                <a:latin typeface="Calibri"/>
                <a:cs typeface="Calibri"/>
              </a:rPr>
              <a:t>es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55578" y="3362758"/>
            <a:ext cx="998224" cy="35068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28739" y="3378765"/>
            <a:ext cx="669363" cy="32740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82391" y="338909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82391" y="338909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1084431" y="3427909"/>
            <a:ext cx="4889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nnova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3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hno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ogy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46847" y="4180545"/>
            <a:ext cx="999679" cy="34923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96726" y="4195097"/>
            <a:ext cx="715927" cy="34195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74291" y="420676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74291" y="420676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1052987" y="4244242"/>
            <a:ext cx="5353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t</a:t>
            </a:r>
            <a:r>
              <a:rPr sz="550" b="1" spc="20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rr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ck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5" dirty="0">
                <a:latin typeface="Calibri"/>
                <a:cs typeface="Calibri"/>
              </a:rPr>
              <a:t> 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846847" y="3940448"/>
            <a:ext cx="999679" cy="350688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09418" y="3994288"/>
            <a:ext cx="890544" cy="25464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4291" y="396751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74291" y="396751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981686" y="4042869"/>
            <a:ext cx="69405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nv</a:t>
            </a:r>
            <a:r>
              <a:rPr sz="550" b="1" spc="5" dirty="0">
                <a:latin typeface="Calibri"/>
                <a:cs typeface="Calibri"/>
              </a:rPr>
              <a:t>es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r>
              <a:rPr sz="550" b="1" spc="20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 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ade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851212" y="4774242"/>
            <a:ext cx="998224" cy="35068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37066" y="4788793"/>
            <a:ext cx="839614" cy="341957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77322" y="480058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77322" y="480058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993618" y="4838180"/>
            <a:ext cx="65976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ay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ee</a:t>
            </a:r>
            <a:r>
              <a:rPr sz="550" b="1" spc="10" dirty="0">
                <a:latin typeface="Calibri"/>
                <a:cs typeface="Calibri"/>
              </a:rPr>
              <a:t>k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851212" y="4531234"/>
            <a:ext cx="998224" cy="35068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26880" y="4583619"/>
            <a:ext cx="859986" cy="254649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77322" y="455769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77322" y="455769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983153" y="4633005"/>
            <a:ext cx="68008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Bus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ess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ngag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851212" y="5353387"/>
            <a:ext cx="998224" cy="35068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99636" y="5367938"/>
            <a:ext cx="715927" cy="341957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77856" y="538009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77856" y="538009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1056479" y="5417689"/>
            <a:ext cx="5353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 Nob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e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5" dirty="0">
                <a:latin typeface="Calibri"/>
                <a:cs typeface="Calibri"/>
              </a:rPr>
              <a:t> 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51212" y="5108924"/>
            <a:ext cx="998224" cy="35068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033105" y="5161308"/>
            <a:ext cx="648991" cy="25464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77856" y="513563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77856" y="513563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1089960" y="5211059"/>
            <a:ext cx="46863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-10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roje</a:t>
            </a:r>
            <a:r>
              <a:rPr sz="550" b="1" dirty="0">
                <a:latin typeface="Calibri"/>
                <a:cs typeface="Calibri"/>
              </a:rPr>
              <a:t>ct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846847" y="5906339"/>
            <a:ext cx="999679" cy="35068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96726" y="5922346"/>
            <a:ext cx="715927" cy="341957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74291" y="593365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4291" y="593365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1052987" y="5971490"/>
            <a:ext cx="5353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">
              <a:lnSpc>
                <a:spcPct val="100000"/>
              </a:lnSpc>
            </a:pPr>
            <a:r>
              <a:rPr sz="550" b="1" spc="15" dirty="0">
                <a:latin typeface="Calibri"/>
                <a:cs typeface="Calibri"/>
              </a:rPr>
              <a:t>Ma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t</a:t>
            </a:r>
            <a:r>
              <a:rPr sz="550" b="1" spc="20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O’</a:t>
            </a:r>
            <a:r>
              <a:rPr sz="550" b="1" spc="5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onnor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5" dirty="0">
                <a:latin typeface="Calibri"/>
                <a:cs typeface="Calibri"/>
              </a:rPr>
              <a:t> 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846847" y="5673517"/>
            <a:ext cx="999679" cy="350688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48707" y="5689524"/>
            <a:ext cx="813422" cy="327405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74291" y="570036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74291" y="570036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1020974" y="5739558"/>
            <a:ext cx="61468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marR="5080" indent="-168910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ndu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l</a:t>
            </a:r>
            <a:r>
              <a:rPr sz="550" b="1" spc="30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Re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5" dirty="0">
                <a:latin typeface="Calibri"/>
                <a:cs typeface="Calibri"/>
              </a:rPr>
              <a:t>s 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ict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a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1878540" y="4179091"/>
            <a:ext cx="995314" cy="37397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086624" y="4205283"/>
            <a:ext cx="595151" cy="34195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904618" y="4205927"/>
            <a:ext cx="891540" cy="268605"/>
          </a:xfrm>
          <a:custGeom>
            <a:avLst/>
            <a:gdLst/>
            <a:ahLst/>
            <a:cxnLst/>
            <a:rect l="l" t="t" r="r" b="b"/>
            <a:pathLst>
              <a:path w="891539" h="268604">
                <a:moveTo>
                  <a:pt x="0" y="268182"/>
                </a:moveTo>
                <a:lnTo>
                  <a:pt x="891360" y="268182"/>
                </a:lnTo>
                <a:lnTo>
                  <a:pt x="891360" y="0"/>
                </a:lnTo>
                <a:lnTo>
                  <a:pt x="0" y="0"/>
                </a:lnTo>
                <a:lnTo>
                  <a:pt x="0" y="268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904618" y="4205927"/>
            <a:ext cx="891540" cy="268605"/>
          </a:xfrm>
          <a:custGeom>
            <a:avLst/>
            <a:gdLst/>
            <a:ahLst/>
            <a:cxnLst/>
            <a:rect l="l" t="t" r="r" b="b"/>
            <a:pathLst>
              <a:path w="891539" h="268604">
                <a:moveTo>
                  <a:pt x="0" y="268182"/>
                </a:moveTo>
                <a:lnTo>
                  <a:pt x="891360" y="268182"/>
                </a:lnTo>
                <a:lnTo>
                  <a:pt x="891360" y="0"/>
                </a:lnTo>
                <a:lnTo>
                  <a:pt x="0" y="0"/>
                </a:lnTo>
                <a:lnTo>
                  <a:pt x="0" y="26818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2142558" y="4254670"/>
            <a:ext cx="41529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bb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K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er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1877085" y="3940448"/>
            <a:ext cx="996769" cy="350688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079349" y="3921531"/>
            <a:ext cx="609702" cy="400162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904132" y="3967514"/>
            <a:ext cx="892175" cy="245745"/>
          </a:xfrm>
          <a:custGeom>
            <a:avLst/>
            <a:gdLst/>
            <a:ahLst/>
            <a:cxnLst/>
            <a:rect l="l" t="t" r="r" b="b"/>
            <a:pathLst>
              <a:path w="892175" h="245745">
                <a:moveTo>
                  <a:pt x="0" y="245519"/>
                </a:moveTo>
                <a:lnTo>
                  <a:pt x="891906" y="245519"/>
                </a:lnTo>
                <a:lnTo>
                  <a:pt x="891906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904132" y="3967514"/>
            <a:ext cx="892175" cy="245745"/>
          </a:xfrm>
          <a:custGeom>
            <a:avLst/>
            <a:gdLst/>
            <a:ahLst/>
            <a:cxnLst/>
            <a:rect l="l" t="t" r="r" b="b"/>
            <a:pathLst>
              <a:path w="892175" h="245745">
                <a:moveTo>
                  <a:pt x="0" y="245519"/>
                </a:moveTo>
                <a:lnTo>
                  <a:pt x="891906" y="245519"/>
                </a:lnTo>
                <a:lnTo>
                  <a:pt x="891906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2139376" y="3970113"/>
            <a:ext cx="423545" cy="243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430" algn="just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gy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na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ona</a:t>
            </a:r>
            <a:r>
              <a:rPr sz="550" b="1" spc="5" dirty="0">
                <a:latin typeface="Calibri"/>
                <a:cs typeface="Calibri"/>
              </a:rPr>
              <a:t>l E</a:t>
            </a:r>
            <a:r>
              <a:rPr sz="550" b="1" spc="10" dirty="0">
                <a:latin typeface="Calibri"/>
                <a:cs typeface="Calibri"/>
              </a:rPr>
              <a:t>ngag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1877085" y="3586849"/>
            <a:ext cx="998224" cy="37106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115727" y="3613042"/>
            <a:ext cx="534035" cy="341957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903526" y="363461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434"/>
                </a:moveTo>
                <a:lnTo>
                  <a:pt x="893712" y="245434"/>
                </a:lnTo>
                <a:lnTo>
                  <a:pt x="893712" y="0"/>
                </a:lnTo>
                <a:lnTo>
                  <a:pt x="0" y="0"/>
                </a:lnTo>
                <a:lnTo>
                  <a:pt x="0" y="2454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903526" y="3614023"/>
            <a:ext cx="894080" cy="266065"/>
          </a:xfrm>
          <a:custGeom>
            <a:avLst/>
            <a:gdLst/>
            <a:ahLst/>
            <a:cxnLst/>
            <a:rect l="l" t="t" r="r" b="b"/>
            <a:pathLst>
              <a:path w="894080" h="266064">
                <a:moveTo>
                  <a:pt x="0" y="266024"/>
                </a:moveTo>
                <a:lnTo>
                  <a:pt x="893712" y="266024"/>
                </a:lnTo>
                <a:lnTo>
                  <a:pt x="893712" y="0"/>
                </a:lnTo>
                <a:lnTo>
                  <a:pt x="0" y="0"/>
                </a:lnTo>
                <a:lnTo>
                  <a:pt x="0" y="266024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2172632" y="3661580"/>
            <a:ext cx="35496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dirty="0">
                <a:latin typeface="Calibri"/>
                <a:cs typeface="Calibri"/>
              </a:rPr>
              <a:t>Li</a:t>
            </a:r>
            <a:r>
              <a:rPr sz="550" b="1" spc="10" dirty="0">
                <a:latin typeface="Calibri"/>
                <a:cs typeface="Calibri"/>
              </a:rPr>
              <a:t>nda</a:t>
            </a:r>
            <a:r>
              <a:rPr sz="550" b="1" spc="1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F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5" dirty="0">
                <a:latin typeface="Calibri"/>
                <a:cs typeface="Calibri"/>
              </a:rPr>
              <a:t>eet</a:t>
            </a:r>
            <a:endParaRPr sz="550">
              <a:latin typeface="Calibri"/>
              <a:cs typeface="Calibri"/>
            </a:endParaRPr>
          </a:p>
          <a:p>
            <a:pPr marL="5715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1877085" y="3361303"/>
            <a:ext cx="998224" cy="352143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914918" y="3378765"/>
            <a:ext cx="938564" cy="327405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903526" y="3387361"/>
            <a:ext cx="894080" cy="247650"/>
          </a:xfrm>
          <a:custGeom>
            <a:avLst/>
            <a:gdLst/>
            <a:ahLst/>
            <a:cxnLst/>
            <a:rect l="l" t="t" r="r" b="b"/>
            <a:pathLst>
              <a:path w="894080" h="247650">
                <a:moveTo>
                  <a:pt x="0" y="247253"/>
                </a:moveTo>
                <a:lnTo>
                  <a:pt x="893712" y="247253"/>
                </a:lnTo>
                <a:lnTo>
                  <a:pt x="893712" y="0"/>
                </a:lnTo>
                <a:lnTo>
                  <a:pt x="0" y="0"/>
                </a:lnTo>
                <a:lnTo>
                  <a:pt x="0" y="247253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903526" y="3387361"/>
            <a:ext cx="894080" cy="247650"/>
          </a:xfrm>
          <a:custGeom>
            <a:avLst/>
            <a:gdLst/>
            <a:ahLst/>
            <a:cxnLst/>
            <a:rect l="l" t="t" r="r" b="b"/>
            <a:pathLst>
              <a:path w="894080" h="247650">
                <a:moveTo>
                  <a:pt x="0" y="247253"/>
                </a:moveTo>
                <a:lnTo>
                  <a:pt x="893712" y="247253"/>
                </a:lnTo>
                <a:lnTo>
                  <a:pt x="893712" y="0"/>
                </a:lnTo>
                <a:lnTo>
                  <a:pt x="0" y="0"/>
                </a:lnTo>
                <a:lnTo>
                  <a:pt x="0" y="247253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1971822" y="3427060"/>
            <a:ext cx="75628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189" marR="5080" indent="-111125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k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ng</a:t>
            </a:r>
            <a:r>
              <a:rPr sz="550" b="1" spc="1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5" dirty="0">
                <a:latin typeface="Calibri"/>
                <a:cs typeface="Calibri"/>
              </a:rPr>
              <a:t>omm</a:t>
            </a:r>
            <a:r>
              <a:rPr sz="550" b="1" spc="10" dirty="0">
                <a:latin typeface="Calibri"/>
                <a:cs typeface="Calibri"/>
              </a:rPr>
              <a:t>un</a:t>
            </a:r>
            <a:r>
              <a:rPr sz="550" b="1" dirty="0">
                <a:latin typeface="Calibri"/>
                <a:cs typeface="Calibri"/>
              </a:rPr>
              <a:t>ic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1877085" y="2441656"/>
            <a:ext cx="998224" cy="35068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066253" y="2457662"/>
            <a:ext cx="632984" cy="341957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903526" y="246908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903526" y="246908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2123156" y="2506200"/>
            <a:ext cx="45275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Gre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spc="10" dirty="0">
                <a:latin typeface="Calibri"/>
                <a:cs typeface="Calibri"/>
              </a:rPr>
              <a:t>nd</a:t>
            </a:r>
            <a:r>
              <a:rPr sz="550" b="1" spc="5" dirty="0">
                <a:latin typeface="Calibri"/>
                <a:cs typeface="Calibri"/>
              </a:rPr>
              <a:t>re</a:t>
            </a:r>
            <a:r>
              <a:rPr sz="550" b="1" spc="10" dirty="0">
                <a:latin typeface="Calibri"/>
                <a:cs typeface="Calibri"/>
              </a:rPr>
              <a:t>w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1877085" y="2197193"/>
            <a:ext cx="998224" cy="350688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003682" y="2249577"/>
            <a:ext cx="758126" cy="254649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903526" y="222352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903526" y="222352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2060586" y="2298479"/>
            <a:ext cx="57848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ct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1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nv</a:t>
            </a:r>
            <a:r>
              <a:rPr sz="550" b="1" spc="5" dirty="0">
                <a:latin typeface="Calibri"/>
                <a:cs typeface="Calibri"/>
              </a:rPr>
              <a:t>es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1875630" y="4777152"/>
            <a:ext cx="998224" cy="35068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032785" y="4793159"/>
            <a:ext cx="697011" cy="341957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902314" y="480458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902314" y="480458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2089930" y="4842060"/>
            <a:ext cx="51689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ic</a:t>
            </a:r>
            <a:r>
              <a:rPr sz="550" b="1" spc="10" dirty="0">
                <a:latin typeface="Calibri"/>
                <a:cs typeface="Calibri"/>
              </a:rPr>
              <a:t>ha</a:t>
            </a:r>
            <a:r>
              <a:rPr sz="550" b="1" spc="5" dirty="0">
                <a:latin typeface="Calibri"/>
                <a:cs typeface="Calibri"/>
              </a:rPr>
              <a:t>el </a:t>
            </a:r>
            <a:r>
              <a:rPr sz="550" b="1" spc="10" dirty="0">
                <a:latin typeface="Calibri"/>
                <a:cs typeface="Calibri"/>
              </a:rPr>
              <a:t>Hudson</a:t>
            </a:r>
            <a:endParaRPr sz="55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30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1875630" y="4539965"/>
            <a:ext cx="998224" cy="350688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939656" y="4557426"/>
            <a:ext cx="884723" cy="327405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902314" y="456679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902314" y="456679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1996774" y="4605964"/>
            <a:ext cx="7048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0960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es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gn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 S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5" dirty="0">
                <a:latin typeface="Calibri"/>
                <a:cs typeface="Calibri"/>
              </a:rPr>
              <a:t>ree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ndu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y</a:t>
            </a:r>
            <a:r>
              <a:rPr sz="550" b="1" spc="15" dirty="0">
                <a:latin typeface="Calibri"/>
                <a:cs typeface="Calibri"/>
              </a:rPr>
              <a:t> D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op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1875630" y="3009159"/>
            <a:ext cx="999679" cy="350688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034239" y="3025166"/>
            <a:ext cx="697011" cy="341957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902920" y="303610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902920" y="303610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2090538" y="3073462"/>
            <a:ext cx="51625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cha</a:t>
            </a:r>
            <a:r>
              <a:rPr sz="550" b="1" spc="5" dirty="0">
                <a:latin typeface="Calibri"/>
                <a:cs typeface="Calibri"/>
              </a:rPr>
              <a:t>el </a:t>
            </a:r>
            <a:r>
              <a:rPr sz="550" b="1" spc="10" dirty="0">
                <a:latin typeface="Calibri"/>
                <a:cs typeface="Calibri"/>
              </a:rPr>
              <a:t>O’L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ary</a:t>
            </a:r>
            <a:endParaRPr sz="55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1875630" y="2767607"/>
            <a:ext cx="999679" cy="35068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070618" y="2785068"/>
            <a:ext cx="625709" cy="327405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902920" y="279491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902920" y="279491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2126886" y="2833668"/>
            <a:ext cx="4457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145">
              <a:lnSpc>
                <a:spcPts val="570"/>
              </a:lnSpc>
            </a:pP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ci</a:t>
            </a:r>
            <a:r>
              <a:rPr sz="550" b="1" spc="5" dirty="0">
                <a:latin typeface="Calibri"/>
                <a:cs typeface="Calibri"/>
              </a:rPr>
              <a:t>es</a:t>
            </a:r>
            <a:r>
              <a:rPr sz="550" b="1" spc="10" dirty="0">
                <a:latin typeface="Calibri"/>
                <a:cs typeface="Calibri"/>
              </a:rPr>
              <a:t> and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fr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dirty="0">
                <a:latin typeface="Calibri"/>
                <a:cs typeface="Calibri"/>
              </a:rPr>
              <a:t>ct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895681" y="2430015"/>
            <a:ext cx="998224" cy="372515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981534" y="2456207"/>
            <a:ext cx="839614" cy="341957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922127" y="2456844"/>
            <a:ext cx="894080" cy="268605"/>
          </a:xfrm>
          <a:custGeom>
            <a:avLst/>
            <a:gdLst/>
            <a:ahLst/>
            <a:cxnLst/>
            <a:rect l="l" t="t" r="r" b="b"/>
            <a:pathLst>
              <a:path w="894079" h="268605">
                <a:moveTo>
                  <a:pt x="0" y="268182"/>
                </a:moveTo>
                <a:lnTo>
                  <a:pt x="893712" y="268182"/>
                </a:lnTo>
                <a:lnTo>
                  <a:pt x="893712" y="0"/>
                </a:lnTo>
                <a:lnTo>
                  <a:pt x="0" y="0"/>
                </a:lnTo>
                <a:lnTo>
                  <a:pt x="0" y="268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922127" y="2456844"/>
            <a:ext cx="894080" cy="268605"/>
          </a:xfrm>
          <a:custGeom>
            <a:avLst/>
            <a:gdLst/>
            <a:ahLst/>
            <a:cxnLst/>
            <a:rect l="l" t="t" r="r" b="b"/>
            <a:pathLst>
              <a:path w="894079" h="268605">
                <a:moveTo>
                  <a:pt x="0" y="268182"/>
                </a:moveTo>
                <a:lnTo>
                  <a:pt x="893712" y="268182"/>
                </a:lnTo>
                <a:lnTo>
                  <a:pt x="893712" y="0"/>
                </a:lnTo>
                <a:lnTo>
                  <a:pt x="0" y="0"/>
                </a:lnTo>
                <a:lnTo>
                  <a:pt x="0" y="26818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3038637" y="2505352"/>
            <a:ext cx="65976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5" dirty="0">
                <a:latin typeface="Calibri"/>
                <a:cs typeface="Calibri"/>
              </a:rPr>
              <a:t>m </a:t>
            </a: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spc="10" dirty="0">
                <a:latin typeface="Calibri"/>
                <a:cs typeface="Calibri"/>
              </a:rPr>
              <a:t>da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2895681" y="2191372"/>
            <a:ext cx="998224" cy="35068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131414" y="2245212"/>
            <a:ext cx="541311" cy="254649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922127" y="221831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922127" y="221831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3188560" y="2293143"/>
            <a:ext cx="36195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ic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dirty="0">
                <a:latin typeface="Calibri"/>
                <a:cs typeface="Calibri"/>
              </a:rPr>
              <a:t>lt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2895681" y="3035352"/>
            <a:ext cx="998224" cy="376880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044105" y="3064455"/>
            <a:ext cx="715927" cy="341957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922127" y="3062778"/>
            <a:ext cx="894080" cy="272415"/>
          </a:xfrm>
          <a:custGeom>
            <a:avLst/>
            <a:gdLst/>
            <a:ahLst/>
            <a:cxnLst/>
            <a:rect l="l" t="t" r="r" b="b"/>
            <a:pathLst>
              <a:path w="894079" h="272414">
                <a:moveTo>
                  <a:pt x="0" y="271832"/>
                </a:moveTo>
                <a:lnTo>
                  <a:pt x="893712" y="271832"/>
                </a:lnTo>
                <a:lnTo>
                  <a:pt x="893712" y="0"/>
                </a:lnTo>
                <a:lnTo>
                  <a:pt x="0" y="0"/>
                </a:lnTo>
                <a:lnTo>
                  <a:pt x="0" y="2718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922127" y="3062778"/>
            <a:ext cx="894080" cy="272415"/>
          </a:xfrm>
          <a:custGeom>
            <a:avLst/>
            <a:gdLst/>
            <a:ahLst/>
            <a:cxnLst/>
            <a:rect l="l" t="t" r="r" b="b"/>
            <a:pathLst>
              <a:path w="894079" h="272414">
                <a:moveTo>
                  <a:pt x="0" y="271832"/>
                </a:moveTo>
                <a:lnTo>
                  <a:pt x="893712" y="271832"/>
                </a:lnTo>
                <a:lnTo>
                  <a:pt x="893712" y="0"/>
                </a:lnTo>
                <a:lnTo>
                  <a:pt x="0" y="0"/>
                </a:lnTo>
                <a:lnTo>
                  <a:pt x="0" y="27183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 txBox="1"/>
          <p:nvPr/>
        </p:nvSpPr>
        <p:spPr>
          <a:xfrm>
            <a:off x="3101207" y="3112993"/>
            <a:ext cx="5353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es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F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5" dirty="0">
                <a:latin typeface="Calibri"/>
                <a:cs typeface="Calibri"/>
              </a:rPr>
              <a:t> 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2895681" y="2790889"/>
            <a:ext cx="998224" cy="350688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068843" y="2806895"/>
            <a:ext cx="666453" cy="327405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922127" y="2817223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922127" y="2817223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3125989" y="2855797"/>
            <a:ext cx="48450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040" marR="5080" indent="-53975">
              <a:lnSpc>
                <a:spcPts val="570"/>
              </a:lnSpc>
            </a:pPr>
            <a:r>
              <a:rPr sz="550" b="1" spc="5" dirty="0">
                <a:latin typeface="Calibri"/>
                <a:cs typeface="Calibri"/>
              </a:rPr>
              <a:t>Re</a:t>
            </a:r>
            <a:r>
              <a:rPr sz="550" b="1" spc="10" dirty="0">
                <a:latin typeface="Calibri"/>
                <a:cs typeface="Calibri"/>
              </a:rPr>
              <a:t>gu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5" dirty="0">
                <a:latin typeface="Calibri"/>
                <a:cs typeface="Calibri"/>
              </a:rPr>
              <a:t>om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dirty="0">
                <a:latin typeface="Calibri"/>
                <a:cs typeface="Calibri"/>
              </a:rPr>
              <a:t>li</a:t>
            </a:r>
            <a:r>
              <a:rPr sz="550" b="1" spc="10" dirty="0">
                <a:latin typeface="Calibri"/>
                <a:cs typeface="Calibri"/>
              </a:rPr>
              <a:t>an</a:t>
            </a:r>
            <a:r>
              <a:rPr sz="550" b="1" spc="5" dirty="0">
                <a:latin typeface="Calibri"/>
                <a:cs typeface="Calibri"/>
              </a:rPr>
              <a:t>ce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2895681" y="3639234"/>
            <a:ext cx="998224" cy="35068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981534" y="3655241"/>
            <a:ext cx="839614" cy="341957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922127" y="366617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922127" y="366617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 txBox="1"/>
          <p:nvPr/>
        </p:nvSpPr>
        <p:spPr>
          <a:xfrm>
            <a:off x="3038637" y="3703535"/>
            <a:ext cx="65976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K</a:t>
            </a:r>
            <a:r>
              <a:rPr sz="550" b="1" spc="10" dirty="0">
                <a:latin typeface="Calibri"/>
                <a:cs typeface="Calibri"/>
              </a:rPr>
              <a:t>y</a:t>
            </a:r>
            <a:r>
              <a:rPr sz="550" b="1" dirty="0">
                <a:latin typeface="Calibri"/>
                <a:cs typeface="Calibri"/>
              </a:rPr>
              <a:t>li</a:t>
            </a:r>
            <a:r>
              <a:rPr sz="550" b="1" spc="10" dirty="0">
                <a:latin typeface="Calibri"/>
                <a:cs typeface="Calibri"/>
              </a:rPr>
              <a:t>e </a:t>
            </a:r>
            <a:r>
              <a:rPr sz="550" b="1" spc="15" dirty="0">
                <a:latin typeface="Calibri"/>
                <a:cs typeface="Calibri"/>
              </a:rPr>
              <a:t>W</a:t>
            </a:r>
            <a:r>
              <a:rPr sz="550" b="1" spc="10" dirty="0">
                <a:latin typeface="Calibri"/>
                <a:cs typeface="Calibri"/>
              </a:rPr>
              <a:t>h</a:t>
            </a:r>
            <a:r>
              <a:rPr sz="550" b="1" dirty="0">
                <a:latin typeface="Calibri"/>
                <a:cs typeface="Calibri"/>
              </a:rPr>
              <a:t>it</a:t>
            </a:r>
            <a:r>
              <a:rPr sz="550" b="1" spc="10" dirty="0">
                <a:latin typeface="Calibri"/>
                <a:cs typeface="Calibri"/>
              </a:rPr>
              <a:t>e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De</a:t>
            </a:r>
            <a:r>
              <a:rPr sz="550" spc="5" dirty="0">
                <a:latin typeface="Calibri"/>
                <a:cs typeface="Calibri"/>
              </a:rPr>
              <a:t>put</a:t>
            </a:r>
            <a:r>
              <a:rPr sz="550" spc="10" dirty="0">
                <a:latin typeface="Calibri"/>
                <a:cs typeface="Calibri"/>
              </a:rPr>
              <a:t>y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S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cr</a:t>
            </a:r>
            <a:r>
              <a:rPr sz="550" spc="5" dirty="0">
                <a:latin typeface="Calibri"/>
                <a:cs typeface="Calibri"/>
              </a:rPr>
              <a:t>et</a:t>
            </a: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2895681" y="3394771"/>
            <a:ext cx="998224" cy="35068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041195" y="3412233"/>
            <a:ext cx="723203" cy="327405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922127" y="342207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922127" y="342207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 txBox="1"/>
          <p:nvPr/>
        </p:nvSpPr>
        <p:spPr>
          <a:xfrm>
            <a:off x="3098342" y="3460771"/>
            <a:ext cx="54102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839" marR="5080" indent="-104775">
              <a:lnSpc>
                <a:spcPts val="570"/>
              </a:lnSpc>
            </a:pP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gy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 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h</a:t>
            </a:r>
            <a:r>
              <a:rPr sz="550" b="1" spc="5" dirty="0">
                <a:latin typeface="Calibri"/>
                <a:cs typeface="Calibri"/>
              </a:rPr>
              <a:t> Re</a:t>
            </a:r>
            <a:r>
              <a:rPr sz="550" b="1" spc="10" dirty="0">
                <a:latin typeface="Calibri"/>
                <a:cs typeface="Calibri"/>
              </a:rPr>
              <a:t>sou</a:t>
            </a:r>
            <a:r>
              <a:rPr sz="550" b="1" spc="5" dirty="0">
                <a:latin typeface="Calibri"/>
                <a:cs typeface="Calibri"/>
              </a:rPr>
              <a:t>rces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3880810" y="2444566"/>
            <a:ext cx="995314" cy="357963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952111" y="2463483"/>
            <a:ext cx="867262" cy="341957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907502" y="2471360"/>
            <a:ext cx="890905" cy="254000"/>
          </a:xfrm>
          <a:custGeom>
            <a:avLst/>
            <a:gdLst/>
            <a:ahLst/>
            <a:cxnLst/>
            <a:rect l="l" t="t" r="r" b="b"/>
            <a:pathLst>
              <a:path w="890904" h="254000">
                <a:moveTo>
                  <a:pt x="0" y="253667"/>
                </a:moveTo>
                <a:lnTo>
                  <a:pt x="890341" y="253667"/>
                </a:lnTo>
                <a:lnTo>
                  <a:pt x="890341" y="0"/>
                </a:lnTo>
                <a:lnTo>
                  <a:pt x="0" y="0"/>
                </a:lnTo>
                <a:lnTo>
                  <a:pt x="0" y="253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907502" y="2471360"/>
            <a:ext cx="890905" cy="254000"/>
          </a:xfrm>
          <a:custGeom>
            <a:avLst/>
            <a:gdLst/>
            <a:ahLst/>
            <a:cxnLst/>
            <a:rect l="l" t="t" r="r" b="b"/>
            <a:pathLst>
              <a:path w="890904" h="254000">
                <a:moveTo>
                  <a:pt x="0" y="253667"/>
                </a:moveTo>
                <a:lnTo>
                  <a:pt x="890341" y="253667"/>
                </a:lnTo>
                <a:lnTo>
                  <a:pt x="890341" y="0"/>
                </a:lnTo>
                <a:lnTo>
                  <a:pt x="0" y="0"/>
                </a:lnTo>
                <a:lnTo>
                  <a:pt x="0" y="253667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4009199" y="2512627"/>
            <a:ext cx="6877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ob</a:t>
            </a:r>
            <a:r>
              <a:rPr sz="550" b="1" spc="5" dirty="0">
                <a:latin typeface="Calibri"/>
                <a:cs typeface="Calibri"/>
              </a:rPr>
              <a:t>ert Free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an</a:t>
            </a:r>
            <a:r>
              <a:rPr sz="550" b="1" dirty="0">
                <a:latin typeface="Calibri"/>
                <a:cs typeface="Calibri"/>
              </a:rPr>
              <a:t>tl</a:t>
            </a:r>
            <a:r>
              <a:rPr sz="550" b="1" spc="10" dirty="0">
                <a:latin typeface="Calibri"/>
                <a:cs typeface="Calibri"/>
              </a:rPr>
              <a:t>e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 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3880810" y="2198648"/>
            <a:ext cx="998224" cy="35068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995766" y="2216109"/>
            <a:ext cx="781409" cy="327405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907502" y="222582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907502" y="2225828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 txBox="1"/>
          <p:nvPr/>
        </p:nvSpPr>
        <p:spPr>
          <a:xfrm>
            <a:off x="4053094" y="2264476"/>
            <a:ext cx="600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0640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anspor</a:t>
            </a:r>
            <a:r>
              <a:rPr sz="550" b="1" spc="5" dirty="0">
                <a:latin typeface="Calibri"/>
                <a:cs typeface="Calibri"/>
              </a:rPr>
              <a:t>t </a:t>
            </a:r>
            <a:r>
              <a:rPr sz="550" b="1" spc="10" dirty="0">
                <a:latin typeface="Calibri"/>
                <a:cs typeface="Calibri"/>
              </a:rPr>
              <a:t>Po</a:t>
            </a:r>
            <a:r>
              <a:rPr sz="550" b="1" dirty="0">
                <a:latin typeface="Calibri"/>
                <a:cs typeface="Calibri"/>
              </a:rPr>
              <a:t>lic</a:t>
            </a:r>
            <a:r>
              <a:rPr sz="550" b="1" spc="10" dirty="0">
                <a:latin typeface="Calibri"/>
                <a:cs typeface="Calibri"/>
              </a:rPr>
              <a:t>y</a:t>
            </a:r>
            <a:r>
              <a:rPr sz="550" b="1" spc="5" dirty="0">
                <a:latin typeface="Calibri"/>
                <a:cs typeface="Calibri"/>
              </a:rPr>
              <a:t>,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ann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ng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Ref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15" dirty="0">
                <a:latin typeface="Calibri"/>
                <a:cs typeface="Calibri"/>
              </a:rPr>
              <a:t>m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3877899" y="3035352"/>
            <a:ext cx="998224" cy="385611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011772" y="3068820"/>
            <a:ext cx="743575" cy="341957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904107" y="3062694"/>
            <a:ext cx="894080" cy="280035"/>
          </a:xfrm>
          <a:custGeom>
            <a:avLst/>
            <a:gdLst/>
            <a:ahLst/>
            <a:cxnLst/>
            <a:rect l="l" t="t" r="r" b="b"/>
            <a:pathLst>
              <a:path w="894079" h="280035">
                <a:moveTo>
                  <a:pt x="0" y="279436"/>
                </a:moveTo>
                <a:lnTo>
                  <a:pt x="893712" y="279436"/>
                </a:lnTo>
                <a:lnTo>
                  <a:pt x="893712" y="0"/>
                </a:lnTo>
                <a:lnTo>
                  <a:pt x="0" y="0"/>
                </a:lnTo>
                <a:lnTo>
                  <a:pt x="0" y="279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904107" y="3062694"/>
            <a:ext cx="894080" cy="280035"/>
          </a:xfrm>
          <a:custGeom>
            <a:avLst/>
            <a:gdLst/>
            <a:ahLst/>
            <a:cxnLst/>
            <a:rect l="l" t="t" r="r" b="b"/>
            <a:pathLst>
              <a:path w="894079" h="280035">
                <a:moveTo>
                  <a:pt x="0" y="279436"/>
                </a:moveTo>
                <a:lnTo>
                  <a:pt x="893712" y="279436"/>
                </a:lnTo>
                <a:lnTo>
                  <a:pt x="893712" y="0"/>
                </a:lnTo>
                <a:lnTo>
                  <a:pt x="0" y="0"/>
                </a:lnTo>
                <a:lnTo>
                  <a:pt x="0" y="279436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 txBox="1"/>
          <p:nvPr/>
        </p:nvSpPr>
        <p:spPr>
          <a:xfrm>
            <a:off x="4068615" y="3116752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ck</a:t>
            </a:r>
            <a:r>
              <a:rPr sz="550" b="1" spc="10" dirty="0">
                <a:latin typeface="Calibri"/>
                <a:cs typeface="Calibri"/>
              </a:rPr>
              <a:t>y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Hudson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69" name="object 269"/>
          <p:cNvSpPr/>
          <p:nvPr/>
        </p:nvSpPr>
        <p:spPr>
          <a:xfrm>
            <a:off x="3877899" y="2796709"/>
            <a:ext cx="998224" cy="344867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027778" y="2811261"/>
            <a:ext cx="714472" cy="327405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904107" y="2824111"/>
            <a:ext cx="894080" cy="238760"/>
          </a:xfrm>
          <a:custGeom>
            <a:avLst/>
            <a:gdLst/>
            <a:ahLst/>
            <a:cxnLst/>
            <a:rect l="l" t="t" r="r" b="b"/>
            <a:pathLst>
              <a:path w="894079" h="238760">
                <a:moveTo>
                  <a:pt x="0" y="238631"/>
                </a:moveTo>
                <a:lnTo>
                  <a:pt x="893712" y="238631"/>
                </a:lnTo>
                <a:lnTo>
                  <a:pt x="893712" y="0"/>
                </a:lnTo>
                <a:lnTo>
                  <a:pt x="0" y="0"/>
                </a:lnTo>
                <a:lnTo>
                  <a:pt x="0" y="238631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904107" y="2824111"/>
            <a:ext cx="894080" cy="238760"/>
          </a:xfrm>
          <a:custGeom>
            <a:avLst/>
            <a:gdLst/>
            <a:ahLst/>
            <a:cxnLst/>
            <a:rect l="l" t="t" r="r" b="b"/>
            <a:pathLst>
              <a:path w="894079" h="238760">
                <a:moveTo>
                  <a:pt x="0" y="238631"/>
                </a:moveTo>
                <a:lnTo>
                  <a:pt x="893712" y="238631"/>
                </a:lnTo>
                <a:lnTo>
                  <a:pt x="893712" y="0"/>
                </a:lnTo>
                <a:lnTo>
                  <a:pt x="0" y="0"/>
                </a:lnTo>
                <a:lnTo>
                  <a:pt x="0" y="238631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4084683" y="2859193"/>
            <a:ext cx="53340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4455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Por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10" dirty="0">
                <a:latin typeface="Calibri"/>
                <a:cs typeface="Calibri"/>
              </a:rPr>
              <a:t> Ne</a:t>
            </a:r>
            <a:r>
              <a:rPr sz="550" b="1" spc="-5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work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3880810" y="3639234"/>
            <a:ext cx="995314" cy="357963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952111" y="3658151"/>
            <a:ext cx="867262" cy="341957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907502" y="3666202"/>
            <a:ext cx="890905" cy="252729"/>
          </a:xfrm>
          <a:custGeom>
            <a:avLst/>
            <a:gdLst/>
            <a:ahLst/>
            <a:cxnLst/>
            <a:rect l="l" t="t" r="r" b="b"/>
            <a:pathLst>
              <a:path w="890904" h="252729">
                <a:moveTo>
                  <a:pt x="0" y="252285"/>
                </a:moveTo>
                <a:lnTo>
                  <a:pt x="890341" y="252285"/>
                </a:lnTo>
                <a:lnTo>
                  <a:pt x="890341" y="0"/>
                </a:lnTo>
                <a:lnTo>
                  <a:pt x="0" y="0"/>
                </a:lnTo>
                <a:lnTo>
                  <a:pt x="0" y="252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907502" y="3666202"/>
            <a:ext cx="890905" cy="252729"/>
          </a:xfrm>
          <a:custGeom>
            <a:avLst/>
            <a:gdLst/>
            <a:ahLst/>
            <a:cxnLst/>
            <a:rect l="l" t="t" r="r" b="b"/>
            <a:pathLst>
              <a:path w="890904" h="252729">
                <a:moveTo>
                  <a:pt x="0" y="252285"/>
                </a:moveTo>
                <a:lnTo>
                  <a:pt x="890341" y="252285"/>
                </a:lnTo>
                <a:lnTo>
                  <a:pt x="890341" y="0"/>
                </a:lnTo>
                <a:lnTo>
                  <a:pt x="0" y="0"/>
                </a:lnTo>
                <a:lnTo>
                  <a:pt x="0" y="252285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4009199" y="3707052"/>
            <a:ext cx="6877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Donovan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ou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p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 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3880810" y="3393316"/>
            <a:ext cx="998224" cy="35068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005951" y="3410778"/>
            <a:ext cx="763947" cy="327405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907502" y="3420622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907502" y="3420622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 txBox="1"/>
          <p:nvPr/>
        </p:nvSpPr>
        <p:spPr>
          <a:xfrm>
            <a:off x="4063340" y="3459316"/>
            <a:ext cx="58293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35" marR="5080" indent="-128270">
              <a:lnSpc>
                <a:spcPts val="570"/>
              </a:lnSpc>
            </a:pP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y</a:t>
            </a:r>
            <a:r>
              <a:rPr sz="550" b="1" spc="5" dirty="0">
                <a:latin typeface="Calibri"/>
                <a:cs typeface="Calibri"/>
              </a:rPr>
              <a:t>,</a:t>
            </a:r>
            <a:r>
              <a:rPr sz="550" b="1" spc="-10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sk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5" dirty="0">
                <a:latin typeface="Calibri"/>
                <a:cs typeface="Calibri"/>
              </a:rPr>
              <a:t> Res</a:t>
            </a:r>
            <a:r>
              <a:rPr sz="550" b="1" dirty="0">
                <a:latin typeface="Calibri"/>
                <a:cs typeface="Calibri"/>
              </a:rPr>
              <a:t>ili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ce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3883720" y="4791704"/>
            <a:ext cx="995314" cy="350688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017593" y="4807710"/>
            <a:ext cx="743575" cy="341957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910776" y="4818773"/>
            <a:ext cx="890905" cy="245745"/>
          </a:xfrm>
          <a:custGeom>
            <a:avLst/>
            <a:gdLst/>
            <a:ahLst/>
            <a:cxnLst/>
            <a:rect l="l" t="t" r="r" b="b"/>
            <a:pathLst>
              <a:path w="890904" h="245745">
                <a:moveTo>
                  <a:pt x="0" y="245519"/>
                </a:moveTo>
                <a:lnTo>
                  <a:pt x="890341" y="245519"/>
                </a:lnTo>
                <a:lnTo>
                  <a:pt x="89034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910776" y="4818773"/>
            <a:ext cx="890905" cy="245745"/>
          </a:xfrm>
          <a:custGeom>
            <a:avLst/>
            <a:gdLst/>
            <a:ahLst/>
            <a:cxnLst/>
            <a:rect l="l" t="t" r="r" b="b"/>
            <a:pathLst>
              <a:path w="890904" h="245745">
                <a:moveTo>
                  <a:pt x="0" y="245519"/>
                </a:moveTo>
                <a:lnTo>
                  <a:pt x="890341" y="245519"/>
                </a:lnTo>
                <a:lnTo>
                  <a:pt x="89034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 txBox="1"/>
          <p:nvPr/>
        </p:nvSpPr>
        <p:spPr>
          <a:xfrm>
            <a:off x="4073830" y="4856248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ob</a:t>
            </a:r>
            <a:r>
              <a:rPr sz="550" b="1" spc="5" dirty="0">
                <a:latin typeface="Calibri"/>
                <a:cs typeface="Calibri"/>
              </a:rPr>
              <a:t>ert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spc="10" dirty="0">
                <a:latin typeface="Calibri"/>
                <a:cs typeface="Calibri"/>
              </a:rPr>
              <a:t>bboud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3883720" y="4541420"/>
            <a:ext cx="998224" cy="35068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004497" y="4595260"/>
            <a:ext cx="771223" cy="254649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910412" y="456861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910412" y="456861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 txBox="1"/>
          <p:nvPr/>
        </p:nvSpPr>
        <p:spPr>
          <a:xfrm>
            <a:off x="4061886" y="4644161"/>
            <a:ext cx="59118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roje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5" dirty="0">
                <a:latin typeface="Calibri"/>
                <a:cs typeface="Calibri"/>
              </a:rPr>
              <a:t>t</a:t>
            </a:r>
            <a:r>
              <a:rPr sz="550" b="1" spc="-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Fa</a:t>
            </a:r>
            <a:r>
              <a:rPr sz="550" b="1" dirty="0">
                <a:latin typeface="Calibri"/>
                <a:cs typeface="Calibri"/>
              </a:rPr>
              <a:t>cilit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3883720" y="4228565"/>
            <a:ext cx="992404" cy="350688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016138" y="4244572"/>
            <a:ext cx="743575" cy="341957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910776" y="4255754"/>
            <a:ext cx="887730" cy="245745"/>
          </a:xfrm>
          <a:custGeom>
            <a:avLst/>
            <a:gdLst/>
            <a:ahLst/>
            <a:cxnLst/>
            <a:rect l="l" t="t" r="r" b="b"/>
            <a:pathLst>
              <a:path w="887729" h="245745">
                <a:moveTo>
                  <a:pt x="0" y="245519"/>
                </a:moveTo>
                <a:lnTo>
                  <a:pt x="887686" y="245519"/>
                </a:lnTo>
                <a:lnTo>
                  <a:pt x="887686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910776" y="4255754"/>
            <a:ext cx="887730" cy="245745"/>
          </a:xfrm>
          <a:custGeom>
            <a:avLst/>
            <a:gdLst/>
            <a:ahLst/>
            <a:cxnLst/>
            <a:rect l="l" t="t" r="r" b="b"/>
            <a:pathLst>
              <a:path w="887729" h="245745">
                <a:moveTo>
                  <a:pt x="0" y="245519"/>
                </a:moveTo>
                <a:lnTo>
                  <a:pt x="887686" y="245519"/>
                </a:lnTo>
                <a:lnTo>
                  <a:pt x="887686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 txBox="1"/>
          <p:nvPr/>
        </p:nvSpPr>
        <p:spPr>
          <a:xfrm>
            <a:off x="4072375" y="4293110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an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ghe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99" name="object 299"/>
          <p:cNvSpPr/>
          <p:nvPr/>
        </p:nvSpPr>
        <p:spPr>
          <a:xfrm>
            <a:off x="3883720" y="3984102"/>
            <a:ext cx="992404" cy="349233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941926" y="4000108"/>
            <a:ext cx="893454" cy="32740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910776" y="4010198"/>
            <a:ext cx="887094" cy="245745"/>
          </a:xfrm>
          <a:custGeom>
            <a:avLst/>
            <a:gdLst/>
            <a:ahLst/>
            <a:cxnLst/>
            <a:rect l="l" t="t" r="r" b="b"/>
            <a:pathLst>
              <a:path w="887095" h="245745">
                <a:moveTo>
                  <a:pt x="0" y="245519"/>
                </a:moveTo>
                <a:lnTo>
                  <a:pt x="886982" y="245519"/>
                </a:lnTo>
                <a:lnTo>
                  <a:pt x="88698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910776" y="4010198"/>
            <a:ext cx="887094" cy="245745"/>
          </a:xfrm>
          <a:custGeom>
            <a:avLst/>
            <a:gdLst/>
            <a:ahLst/>
            <a:cxnLst/>
            <a:rect l="l" t="t" r="r" b="b"/>
            <a:pathLst>
              <a:path w="887095" h="245745">
                <a:moveTo>
                  <a:pt x="0" y="245519"/>
                </a:moveTo>
                <a:lnTo>
                  <a:pt x="886982" y="245519"/>
                </a:lnTo>
                <a:lnTo>
                  <a:pt x="88698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 txBox="1"/>
          <p:nvPr/>
        </p:nvSpPr>
        <p:spPr>
          <a:xfrm>
            <a:off x="4013806" y="4049296"/>
            <a:ext cx="69596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" marR="5080" indent="-157480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anspor</a:t>
            </a:r>
            <a:r>
              <a:rPr sz="550" b="1" spc="5" dirty="0">
                <a:latin typeface="Calibri"/>
                <a:cs typeface="Calibri"/>
              </a:rPr>
              <a:t>t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og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spc="-1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dirty="0">
                <a:latin typeface="Calibri"/>
                <a:cs typeface="Calibri"/>
              </a:rPr>
              <a:t>it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ng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3883720" y="5373759"/>
            <a:ext cx="995314" cy="344867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017593" y="5386855"/>
            <a:ext cx="743575" cy="341957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910776" y="5400685"/>
            <a:ext cx="890905" cy="240665"/>
          </a:xfrm>
          <a:custGeom>
            <a:avLst/>
            <a:gdLst/>
            <a:ahLst/>
            <a:cxnLst/>
            <a:rect l="l" t="t" r="r" b="b"/>
            <a:pathLst>
              <a:path w="890904" h="240664">
                <a:moveTo>
                  <a:pt x="0" y="240450"/>
                </a:moveTo>
                <a:lnTo>
                  <a:pt x="890341" y="240450"/>
                </a:lnTo>
                <a:lnTo>
                  <a:pt x="890341" y="0"/>
                </a:lnTo>
                <a:lnTo>
                  <a:pt x="0" y="0"/>
                </a:lnTo>
                <a:lnTo>
                  <a:pt x="0" y="240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910776" y="5400685"/>
            <a:ext cx="890905" cy="240665"/>
          </a:xfrm>
          <a:custGeom>
            <a:avLst/>
            <a:gdLst/>
            <a:ahLst/>
            <a:cxnLst/>
            <a:rect l="l" t="t" r="r" b="b"/>
            <a:pathLst>
              <a:path w="890904" h="240664">
                <a:moveTo>
                  <a:pt x="0" y="240450"/>
                </a:moveTo>
                <a:lnTo>
                  <a:pt x="890341" y="240450"/>
                </a:lnTo>
                <a:lnTo>
                  <a:pt x="890341" y="0"/>
                </a:lnTo>
                <a:lnTo>
                  <a:pt x="0" y="0"/>
                </a:lnTo>
                <a:lnTo>
                  <a:pt x="0" y="24045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 txBox="1"/>
          <p:nvPr/>
        </p:nvSpPr>
        <p:spPr>
          <a:xfrm>
            <a:off x="4073830" y="5435999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spc="5" dirty="0">
                <a:latin typeface="Calibri"/>
                <a:cs typeface="Calibri"/>
              </a:rPr>
              <a:t>rr</a:t>
            </a:r>
            <a:r>
              <a:rPr sz="550" b="1" spc="10" dirty="0">
                <a:latin typeface="Calibri"/>
                <a:cs typeface="Calibri"/>
              </a:rPr>
              <a:t>ay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dirty="0">
                <a:latin typeface="Calibri"/>
                <a:cs typeface="Calibri"/>
              </a:rPr>
              <a:t>lli</a:t>
            </a:r>
            <a:r>
              <a:rPr sz="550" b="1" spc="10" dirty="0">
                <a:latin typeface="Calibri"/>
                <a:cs typeface="Calibri"/>
              </a:rPr>
              <a:t>nan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09" name="object 309"/>
          <p:cNvSpPr/>
          <p:nvPr/>
        </p:nvSpPr>
        <p:spPr>
          <a:xfrm>
            <a:off x="3883720" y="5123475"/>
            <a:ext cx="992404" cy="355053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078708" y="5142392"/>
            <a:ext cx="621343" cy="327405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910776" y="5150085"/>
            <a:ext cx="887094" cy="250825"/>
          </a:xfrm>
          <a:custGeom>
            <a:avLst/>
            <a:gdLst/>
            <a:ahLst/>
            <a:cxnLst/>
            <a:rect l="l" t="t" r="r" b="b"/>
            <a:pathLst>
              <a:path w="887095" h="250825">
                <a:moveTo>
                  <a:pt x="0" y="250587"/>
                </a:moveTo>
                <a:lnTo>
                  <a:pt x="886982" y="250587"/>
                </a:lnTo>
                <a:lnTo>
                  <a:pt x="886982" y="0"/>
                </a:lnTo>
                <a:lnTo>
                  <a:pt x="0" y="0"/>
                </a:lnTo>
                <a:lnTo>
                  <a:pt x="0" y="250587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910776" y="5150085"/>
            <a:ext cx="887094" cy="250825"/>
          </a:xfrm>
          <a:custGeom>
            <a:avLst/>
            <a:gdLst/>
            <a:ahLst/>
            <a:cxnLst/>
            <a:rect l="l" t="t" r="r" b="b"/>
            <a:pathLst>
              <a:path w="887095" h="250825">
                <a:moveTo>
                  <a:pt x="0" y="250587"/>
                </a:moveTo>
                <a:lnTo>
                  <a:pt x="886982" y="250587"/>
                </a:lnTo>
                <a:lnTo>
                  <a:pt x="886982" y="0"/>
                </a:lnTo>
                <a:lnTo>
                  <a:pt x="0" y="0"/>
                </a:lnTo>
                <a:lnTo>
                  <a:pt x="0" y="250587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 txBox="1"/>
          <p:nvPr/>
        </p:nvSpPr>
        <p:spPr>
          <a:xfrm>
            <a:off x="4134642" y="5191779"/>
            <a:ext cx="44005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>
              <a:lnSpc>
                <a:spcPts val="57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-10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roje</a:t>
            </a:r>
            <a:r>
              <a:rPr sz="550" b="1" dirty="0">
                <a:latin typeface="Calibri"/>
                <a:cs typeface="Calibri"/>
              </a:rPr>
              <a:t>ct </a:t>
            </a:r>
            <a:r>
              <a:rPr sz="550" b="1" spc="15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op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14" name="object 314"/>
          <p:cNvSpPr/>
          <p:nvPr/>
        </p:nvSpPr>
        <p:spPr>
          <a:xfrm>
            <a:off x="3883720" y="5920891"/>
            <a:ext cx="992404" cy="350688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4097625" y="5936897"/>
            <a:ext cx="580600" cy="341957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910776" y="5947855"/>
            <a:ext cx="887094" cy="245745"/>
          </a:xfrm>
          <a:custGeom>
            <a:avLst/>
            <a:gdLst/>
            <a:ahLst/>
            <a:cxnLst/>
            <a:rect l="l" t="t" r="r" b="b"/>
            <a:pathLst>
              <a:path w="887095" h="245745">
                <a:moveTo>
                  <a:pt x="0" y="245519"/>
                </a:moveTo>
                <a:lnTo>
                  <a:pt x="886982" y="245519"/>
                </a:lnTo>
                <a:lnTo>
                  <a:pt x="88698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910776" y="5947855"/>
            <a:ext cx="887094" cy="245745"/>
          </a:xfrm>
          <a:custGeom>
            <a:avLst/>
            <a:gdLst/>
            <a:ahLst/>
            <a:cxnLst/>
            <a:rect l="l" t="t" r="r" b="b"/>
            <a:pathLst>
              <a:path w="887095" h="245745">
                <a:moveTo>
                  <a:pt x="0" y="245519"/>
                </a:moveTo>
                <a:lnTo>
                  <a:pt x="886982" y="245519"/>
                </a:lnTo>
                <a:lnTo>
                  <a:pt x="88698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/>
          <p:nvPr/>
        </p:nvSpPr>
        <p:spPr>
          <a:xfrm>
            <a:off x="4153560" y="5985751"/>
            <a:ext cx="40068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5" dirty="0">
                <a:latin typeface="Calibri"/>
                <a:cs typeface="Calibri"/>
              </a:rPr>
              <a:t>m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dirty="0">
                <a:latin typeface="Calibri"/>
                <a:cs typeface="Calibri"/>
              </a:rPr>
              <a:t>lli</a:t>
            </a:r>
            <a:r>
              <a:rPr sz="550" b="1" spc="10" dirty="0">
                <a:latin typeface="Calibri"/>
                <a:cs typeface="Calibri"/>
              </a:rPr>
              <a:t>nan</a:t>
            </a:r>
            <a:endParaRPr sz="5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3883720" y="5674972"/>
            <a:ext cx="992404" cy="350688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995766" y="5728813"/>
            <a:ext cx="785774" cy="25464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910776" y="5702336"/>
            <a:ext cx="887094" cy="245745"/>
          </a:xfrm>
          <a:custGeom>
            <a:avLst/>
            <a:gdLst/>
            <a:ahLst/>
            <a:cxnLst/>
            <a:rect l="l" t="t" r="r" b="b"/>
            <a:pathLst>
              <a:path w="887095" h="245745">
                <a:moveTo>
                  <a:pt x="0" y="245519"/>
                </a:moveTo>
                <a:lnTo>
                  <a:pt x="886982" y="245519"/>
                </a:lnTo>
                <a:lnTo>
                  <a:pt x="88698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910776" y="5702336"/>
            <a:ext cx="887094" cy="245745"/>
          </a:xfrm>
          <a:custGeom>
            <a:avLst/>
            <a:gdLst/>
            <a:ahLst/>
            <a:cxnLst/>
            <a:rect l="l" t="t" r="r" b="b"/>
            <a:pathLst>
              <a:path w="887095" h="245745">
                <a:moveTo>
                  <a:pt x="0" y="245519"/>
                </a:moveTo>
                <a:lnTo>
                  <a:pt x="886982" y="245519"/>
                </a:lnTo>
                <a:lnTo>
                  <a:pt x="88698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 txBox="1"/>
          <p:nvPr/>
        </p:nvSpPr>
        <p:spPr>
          <a:xfrm>
            <a:off x="4051699" y="5777957"/>
            <a:ext cx="60515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anspor</a:t>
            </a:r>
            <a:r>
              <a:rPr sz="550" b="1" spc="5" dirty="0">
                <a:latin typeface="Calibri"/>
                <a:cs typeface="Calibri"/>
              </a:rPr>
              <a:t>t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op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4877579" y="5488715"/>
            <a:ext cx="998224" cy="350688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161331" y="5504721"/>
            <a:ext cx="445272" cy="341957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903547" y="551561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903547" y="551561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 txBox="1"/>
          <p:nvPr/>
        </p:nvSpPr>
        <p:spPr>
          <a:xfrm>
            <a:off x="5218157" y="5553259"/>
            <a:ext cx="26606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39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TBA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29" name="object 329"/>
          <p:cNvSpPr/>
          <p:nvPr/>
        </p:nvSpPr>
        <p:spPr>
          <a:xfrm>
            <a:off x="4877579" y="5251527"/>
            <a:ext cx="998224" cy="350688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944516" y="5303912"/>
            <a:ext cx="878903" cy="254649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903547" y="5277992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903547" y="5277992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 txBox="1"/>
          <p:nvPr/>
        </p:nvSpPr>
        <p:spPr>
          <a:xfrm>
            <a:off x="5001419" y="5353663"/>
            <a:ext cx="69850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og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15" dirty="0">
                <a:latin typeface="Calibri"/>
                <a:cs typeface="Calibri"/>
              </a:rPr>
              <a:t>m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oo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34" name="object 334"/>
          <p:cNvSpPr/>
          <p:nvPr/>
        </p:nvSpPr>
        <p:spPr>
          <a:xfrm>
            <a:off x="4884855" y="3799299"/>
            <a:ext cx="998224" cy="35068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088574" y="3813851"/>
            <a:ext cx="608247" cy="341957"/>
          </a:xfrm>
          <a:prstGeom prst="rect">
            <a:avLst/>
          </a:prstGeom>
          <a:blipFill>
            <a:blip r:embed="rId1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911915" y="382588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911915" y="382588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 txBox="1"/>
          <p:nvPr/>
        </p:nvSpPr>
        <p:spPr>
          <a:xfrm>
            <a:off x="5145115" y="3863238"/>
            <a:ext cx="42799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oshua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ill</a:t>
            </a:r>
            <a:r>
              <a:rPr sz="550" b="1" spc="5" dirty="0">
                <a:latin typeface="Calibri"/>
                <a:cs typeface="Calibri"/>
              </a:rPr>
              <a:t>er</a:t>
            </a:r>
            <a:endParaRPr sz="55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4884855" y="3553381"/>
            <a:ext cx="998224" cy="350688"/>
          </a:xfrm>
          <a:prstGeom prst="rect">
            <a:avLst/>
          </a:prstGeom>
          <a:blipFill>
            <a:blip r:embed="rId1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956157" y="3607221"/>
            <a:ext cx="873082" cy="254649"/>
          </a:xfrm>
          <a:prstGeom prst="rect">
            <a:avLst/>
          </a:prstGeom>
          <a:blipFill>
            <a:blip r:embed="rId1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911915" y="358032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911915" y="358032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 txBox="1"/>
          <p:nvPr/>
        </p:nvSpPr>
        <p:spPr>
          <a:xfrm>
            <a:off x="5012697" y="3655517"/>
            <a:ext cx="69278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5" dirty="0">
                <a:latin typeface="Calibri"/>
                <a:cs typeface="Calibri"/>
              </a:rPr>
              <a:t>omm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dirty="0">
                <a:latin typeface="Calibri"/>
                <a:cs typeface="Calibri"/>
              </a:rPr>
              <a:t>ci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l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og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44" name="object 344"/>
          <p:cNvSpPr/>
          <p:nvPr/>
        </p:nvSpPr>
        <p:spPr>
          <a:xfrm>
            <a:off x="4886310" y="4356617"/>
            <a:ext cx="998224" cy="35068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101671" y="4371169"/>
            <a:ext cx="582055" cy="341957"/>
          </a:xfrm>
          <a:prstGeom prst="rect">
            <a:avLst/>
          </a:prstGeom>
          <a:blipFill>
            <a:blip r:embed="rId1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912400" y="438320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912400" y="438320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 txBox="1"/>
          <p:nvPr/>
        </p:nvSpPr>
        <p:spPr>
          <a:xfrm>
            <a:off x="5158817" y="4420919"/>
            <a:ext cx="40195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t</a:t>
            </a:r>
            <a:r>
              <a:rPr sz="550" b="1" spc="20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Ph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an</a:t>
            </a:r>
            <a:endParaRPr sz="55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49" name="object 349"/>
          <p:cNvSpPr/>
          <p:nvPr/>
        </p:nvSpPr>
        <p:spPr>
          <a:xfrm>
            <a:off x="4886310" y="4125250"/>
            <a:ext cx="998224" cy="349233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964888" y="4141257"/>
            <a:ext cx="857076" cy="327405"/>
          </a:xfrm>
          <a:prstGeom prst="rect">
            <a:avLst/>
          </a:prstGeom>
          <a:blipFill>
            <a:blip r:embed="rId1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912400" y="415134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912400" y="415134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 txBox="1"/>
          <p:nvPr/>
        </p:nvSpPr>
        <p:spPr>
          <a:xfrm>
            <a:off x="5022034" y="4190401"/>
            <a:ext cx="67500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 marR="5080" indent="-121285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ak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ho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er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anag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54" name="object 354"/>
          <p:cNvSpPr/>
          <p:nvPr/>
        </p:nvSpPr>
        <p:spPr>
          <a:xfrm>
            <a:off x="4886310" y="4927031"/>
            <a:ext cx="998224" cy="350688"/>
          </a:xfrm>
          <a:prstGeom prst="rect">
            <a:avLst/>
          </a:prstGeom>
          <a:blipFill>
            <a:blip r:embed="rId1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079843" y="4943038"/>
            <a:ext cx="625709" cy="341957"/>
          </a:xfrm>
          <a:prstGeom prst="rect">
            <a:avLst/>
          </a:prstGeom>
          <a:blipFill>
            <a:blip r:embed="rId1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912521" y="495398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912521" y="495398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 txBox="1"/>
          <p:nvPr/>
        </p:nvSpPr>
        <p:spPr>
          <a:xfrm>
            <a:off x="5136991" y="4991576"/>
            <a:ext cx="44577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sh Bur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ow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59" name="object 359"/>
          <p:cNvSpPr/>
          <p:nvPr/>
        </p:nvSpPr>
        <p:spPr>
          <a:xfrm>
            <a:off x="4886310" y="4681113"/>
            <a:ext cx="998224" cy="35068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915413" y="4734953"/>
            <a:ext cx="953115" cy="254649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912521" y="470842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912521" y="4708425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 txBox="1"/>
          <p:nvPr/>
        </p:nvSpPr>
        <p:spPr>
          <a:xfrm>
            <a:off x="4972560" y="4783855"/>
            <a:ext cx="77216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G</a:t>
            </a:r>
            <a:r>
              <a:rPr sz="550" b="1" spc="10" dirty="0">
                <a:latin typeface="Calibri"/>
                <a:cs typeface="Calibri"/>
              </a:rPr>
              <a:t>ov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nan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Re</a:t>
            </a:r>
            <a:r>
              <a:rPr sz="550" b="1" spc="10" dirty="0">
                <a:latin typeface="Calibri"/>
                <a:cs typeface="Calibri"/>
              </a:rPr>
              <a:t>por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ng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64" name="object 364"/>
          <p:cNvSpPr/>
          <p:nvPr/>
        </p:nvSpPr>
        <p:spPr>
          <a:xfrm>
            <a:off x="5875804" y="2441656"/>
            <a:ext cx="1011320" cy="360874"/>
          </a:xfrm>
          <a:prstGeom prst="rect">
            <a:avLst/>
          </a:prstGeom>
          <a:blipFill>
            <a:blip r:embed="rId1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018407" y="2462028"/>
            <a:ext cx="743575" cy="341957"/>
          </a:xfrm>
          <a:prstGeom prst="rect">
            <a:avLst/>
          </a:prstGeom>
          <a:blipFill>
            <a:blip r:embed="rId1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903231" y="2469043"/>
            <a:ext cx="906144" cy="256540"/>
          </a:xfrm>
          <a:custGeom>
            <a:avLst/>
            <a:gdLst/>
            <a:ahLst/>
            <a:cxnLst/>
            <a:rect l="l" t="t" r="r" b="b"/>
            <a:pathLst>
              <a:path w="906145" h="256539">
                <a:moveTo>
                  <a:pt x="0" y="255984"/>
                </a:moveTo>
                <a:lnTo>
                  <a:pt x="906142" y="255984"/>
                </a:lnTo>
                <a:lnTo>
                  <a:pt x="906142" y="0"/>
                </a:lnTo>
                <a:lnTo>
                  <a:pt x="0" y="0"/>
                </a:lnTo>
                <a:lnTo>
                  <a:pt x="0" y="2559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903231" y="2469043"/>
            <a:ext cx="906144" cy="256540"/>
          </a:xfrm>
          <a:custGeom>
            <a:avLst/>
            <a:gdLst/>
            <a:ahLst/>
            <a:cxnLst/>
            <a:rect l="l" t="t" r="r" b="b"/>
            <a:pathLst>
              <a:path w="906145" h="256539">
                <a:moveTo>
                  <a:pt x="0" y="255984"/>
                </a:moveTo>
                <a:lnTo>
                  <a:pt x="906142" y="255984"/>
                </a:lnTo>
                <a:lnTo>
                  <a:pt x="906142" y="0"/>
                </a:lnTo>
                <a:lnTo>
                  <a:pt x="0" y="0"/>
                </a:lnTo>
                <a:lnTo>
                  <a:pt x="0" y="255984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 txBox="1"/>
          <p:nvPr/>
        </p:nvSpPr>
        <p:spPr>
          <a:xfrm>
            <a:off x="6075462" y="2511415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Sam 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os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r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69" name="object 369"/>
          <p:cNvSpPr/>
          <p:nvPr/>
        </p:nvSpPr>
        <p:spPr>
          <a:xfrm>
            <a:off x="5875804" y="2210289"/>
            <a:ext cx="1011320" cy="339047"/>
          </a:xfrm>
          <a:prstGeom prst="rect">
            <a:avLst/>
          </a:prstGeom>
          <a:blipFill>
            <a:blip r:embed="rId1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973298" y="2220475"/>
            <a:ext cx="835249" cy="327405"/>
          </a:xfrm>
          <a:prstGeom prst="rect">
            <a:avLst/>
          </a:prstGeom>
          <a:blipFill>
            <a:blip r:embed="rId1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903231" y="2236827"/>
            <a:ext cx="906144" cy="234950"/>
          </a:xfrm>
          <a:custGeom>
            <a:avLst/>
            <a:gdLst/>
            <a:ahLst/>
            <a:cxnLst/>
            <a:rect l="l" t="t" r="r" b="b"/>
            <a:pathLst>
              <a:path w="906145" h="234950">
                <a:moveTo>
                  <a:pt x="0" y="234520"/>
                </a:moveTo>
                <a:lnTo>
                  <a:pt x="906142" y="234520"/>
                </a:lnTo>
                <a:lnTo>
                  <a:pt x="906142" y="0"/>
                </a:lnTo>
                <a:lnTo>
                  <a:pt x="0" y="0"/>
                </a:lnTo>
                <a:lnTo>
                  <a:pt x="0" y="23452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903231" y="2236827"/>
            <a:ext cx="906144" cy="234950"/>
          </a:xfrm>
          <a:custGeom>
            <a:avLst/>
            <a:gdLst/>
            <a:ahLst/>
            <a:cxnLst/>
            <a:rect l="l" t="t" r="r" b="b"/>
            <a:pathLst>
              <a:path w="906145" h="234950">
                <a:moveTo>
                  <a:pt x="0" y="234520"/>
                </a:moveTo>
                <a:lnTo>
                  <a:pt x="906142" y="234520"/>
                </a:lnTo>
                <a:lnTo>
                  <a:pt x="906142" y="0"/>
                </a:lnTo>
                <a:lnTo>
                  <a:pt x="0" y="0"/>
                </a:lnTo>
                <a:lnTo>
                  <a:pt x="0" y="23452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 txBox="1"/>
          <p:nvPr/>
        </p:nvSpPr>
        <p:spPr>
          <a:xfrm>
            <a:off x="6046360" y="2269932"/>
            <a:ext cx="63690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 marR="5080" indent="-102235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Po</a:t>
            </a:r>
            <a:r>
              <a:rPr sz="550" b="1" dirty="0">
                <a:latin typeface="Calibri"/>
                <a:cs typeface="Calibri"/>
              </a:rPr>
              <a:t>lic</a:t>
            </a:r>
            <a:r>
              <a:rPr sz="550" b="1" spc="10" dirty="0">
                <a:latin typeface="Calibri"/>
                <a:cs typeface="Calibri"/>
              </a:rPr>
              <a:t>y</a:t>
            </a:r>
            <a:r>
              <a:rPr sz="550" b="1" spc="5" dirty="0">
                <a:latin typeface="Calibri"/>
                <a:cs typeface="Calibri"/>
              </a:rPr>
              <a:t>,</a:t>
            </a:r>
            <a:r>
              <a:rPr sz="550" b="1" spc="10" dirty="0">
                <a:latin typeface="Calibri"/>
                <a:cs typeface="Calibri"/>
              </a:rPr>
              <a:t> P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ann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ng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and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erf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an</a:t>
            </a:r>
            <a:r>
              <a:rPr sz="550" b="1" spc="5" dirty="0">
                <a:latin typeface="Calibri"/>
                <a:cs typeface="Calibri"/>
              </a:rPr>
              <a:t>ce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74" name="object 374"/>
          <p:cNvSpPr/>
          <p:nvPr/>
        </p:nvSpPr>
        <p:spPr>
          <a:xfrm>
            <a:off x="5875804" y="3046993"/>
            <a:ext cx="1011320" cy="350688"/>
          </a:xfrm>
          <a:prstGeom prst="rect">
            <a:avLst/>
          </a:prstGeom>
          <a:blipFill>
            <a:blip r:embed="rId1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006767" y="3063000"/>
            <a:ext cx="765402" cy="341957"/>
          </a:xfrm>
          <a:prstGeom prst="rect">
            <a:avLst/>
          </a:prstGeom>
          <a:blipFill>
            <a:blip r:embed="rId1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903231" y="3074298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5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903231" y="3074298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5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 txBox="1"/>
          <p:nvPr/>
        </p:nvSpPr>
        <p:spPr>
          <a:xfrm>
            <a:off x="6063913" y="3111538"/>
            <a:ext cx="58483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h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an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5" dirty="0">
                <a:latin typeface="Calibri"/>
                <a:cs typeface="Calibri"/>
              </a:rPr>
              <a:t>D</a:t>
            </a:r>
            <a:r>
              <a:rPr sz="550" b="1" spc="10" dirty="0">
                <a:latin typeface="Calibri"/>
                <a:cs typeface="Calibri"/>
              </a:rPr>
              <a:t>ona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d</a:t>
            </a:r>
            <a:endParaRPr sz="550">
              <a:latin typeface="Calibri"/>
              <a:cs typeface="Calibri"/>
            </a:endParaRPr>
          </a:p>
          <a:p>
            <a:pPr marL="24130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79" name="object 379"/>
          <p:cNvSpPr/>
          <p:nvPr/>
        </p:nvSpPr>
        <p:spPr>
          <a:xfrm>
            <a:off x="5875804" y="2802530"/>
            <a:ext cx="1011320" cy="349233"/>
          </a:xfrm>
          <a:prstGeom prst="rect">
            <a:avLst/>
          </a:prstGeom>
          <a:blipFill>
            <a:blip r:embed="rId1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002401" y="2818537"/>
            <a:ext cx="778498" cy="327405"/>
          </a:xfrm>
          <a:prstGeom prst="rect">
            <a:avLst/>
          </a:prstGeom>
          <a:blipFill>
            <a:blip r:embed="rId1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903231" y="2828743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4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903231" y="2828743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4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 txBox="1"/>
          <p:nvPr/>
        </p:nvSpPr>
        <p:spPr>
          <a:xfrm>
            <a:off x="6059548" y="2867439"/>
            <a:ext cx="59563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marR="5080" indent="-144145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gov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l Re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84" name="object 384"/>
          <p:cNvSpPr/>
          <p:nvPr/>
        </p:nvSpPr>
        <p:spPr>
          <a:xfrm>
            <a:off x="5888900" y="3624683"/>
            <a:ext cx="1011320" cy="350688"/>
          </a:xfrm>
          <a:prstGeom prst="rect">
            <a:avLst/>
          </a:prstGeom>
          <a:blipFill>
            <a:blip r:embed="rId1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031504" y="3639234"/>
            <a:ext cx="743575" cy="341957"/>
          </a:xfrm>
          <a:prstGeom prst="rect">
            <a:avLst/>
          </a:prstGeom>
          <a:blipFill>
            <a:blip r:embed="rId1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915600" y="3651263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5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915600" y="3651263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5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 txBox="1"/>
          <p:nvPr/>
        </p:nvSpPr>
        <p:spPr>
          <a:xfrm>
            <a:off x="6087952" y="3688620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Gr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add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n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89" name="object 389"/>
          <p:cNvSpPr/>
          <p:nvPr/>
        </p:nvSpPr>
        <p:spPr>
          <a:xfrm>
            <a:off x="5888900" y="3378765"/>
            <a:ext cx="1011320" cy="349233"/>
          </a:xfrm>
          <a:prstGeom prst="rect">
            <a:avLst/>
          </a:prstGeom>
          <a:blipFill>
            <a:blip r:embed="rId1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941285" y="3394771"/>
            <a:ext cx="924012" cy="327405"/>
          </a:xfrm>
          <a:prstGeom prst="rect">
            <a:avLst/>
          </a:prstGeom>
          <a:blipFill>
            <a:blip r:embed="rId1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915600" y="3404858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5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915600" y="3404858"/>
            <a:ext cx="906144" cy="245745"/>
          </a:xfrm>
          <a:custGeom>
            <a:avLst/>
            <a:gdLst/>
            <a:ahLst/>
            <a:cxnLst/>
            <a:rect l="l" t="t" r="r" b="b"/>
            <a:pathLst>
              <a:path w="906145" h="245745">
                <a:moveTo>
                  <a:pt x="0" y="245519"/>
                </a:moveTo>
                <a:lnTo>
                  <a:pt x="906142" y="245519"/>
                </a:lnTo>
                <a:lnTo>
                  <a:pt x="90614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 txBox="1"/>
          <p:nvPr/>
        </p:nvSpPr>
        <p:spPr>
          <a:xfrm>
            <a:off x="5997826" y="3443673"/>
            <a:ext cx="74295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80" indent="-94615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Ec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15" dirty="0">
                <a:latin typeface="Calibri"/>
                <a:cs typeface="Calibri"/>
              </a:rPr>
              <a:t>om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op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 </a:t>
            </a: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roje</a:t>
            </a:r>
            <a:r>
              <a:rPr sz="550" b="1" dirty="0">
                <a:latin typeface="Calibri"/>
                <a:cs typeface="Calibri"/>
              </a:rPr>
              <a:t>ct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94" name="object 394"/>
          <p:cNvSpPr/>
          <p:nvPr/>
        </p:nvSpPr>
        <p:spPr>
          <a:xfrm>
            <a:off x="6929324" y="2213199"/>
            <a:ext cx="998224" cy="35068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022453" y="2230661"/>
            <a:ext cx="827973" cy="327405"/>
          </a:xfrm>
          <a:prstGeom prst="rect">
            <a:avLst/>
          </a:prstGeom>
          <a:blipFill>
            <a:blip r:embed="rId1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955785" y="224050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955785" y="224050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 txBox="1"/>
          <p:nvPr/>
        </p:nvSpPr>
        <p:spPr>
          <a:xfrm>
            <a:off x="7080206" y="2278956"/>
            <a:ext cx="64516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025" marR="5080" indent="-187960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op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e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W</a:t>
            </a:r>
            <a:r>
              <a:rPr sz="550" b="1" spc="10" dirty="0">
                <a:latin typeface="Calibri"/>
                <a:cs typeface="Calibri"/>
              </a:rPr>
              <a:t>orkp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ce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ces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99" name="object 399"/>
          <p:cNvSpPr/>
          <p:nvPr/>
        </p:nvSpPr>
        <p:spPr>
          <a:xfrm>
            <a:off x="6926414" y="3387495"/>
            <a:ext cx="998224" cy="340502"/>
          </a:xfrm>
          <a:prstGeom prst="rect">
            <a:avLst/>
          </a:prstGeom>
          <a:blipFill>
            <a:blip r:embed="rId1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7047190" y="3435515"/>
            <a:ext cx="769768" cy="254649"/>
          </a:xfrm>
          <a:prstGeom prst="rect">
            <a:avLst/>
          </a:prstGeom>
          <a:blipFill>
            <a:blip r:embed="rId1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952753" y="3414353"/>
            <a:ext cx="894080" cy="236220"/>
          </a:xfrm>
          <a:custGeom>
            <a:avLst/>
            <a:gdLst/>
            <a:ahLst/>
            <a:cxnLst/>
            <a:rect l="l" t="t" r="r" b="b"/>
            <a:pathLst>
              <a:path w="894079" h="236220">
                <a:moveTo>
                  <a:pt x="0" y="236024"/>
                </a:moveTo>
                <a:lnTo>
                  <a:pt x="893712" y="236024"/>
                </a:lnTo>
                <a:lnTo>
                  <a:pt x="893712" y="0"/>
                </a:lnTo>
                <a:lnTo>
                  <a:pt x="0" y="0"/>
                </a:lnTo>
                <a:lnTo>
                  <a:pt x="0" y="236024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952753" y="3414353"/>
            <a:ext cx="894080" cy="236220"/>
          </a:xfrm>
          <a:custGeom>
            <a:avLst/>
            <a:gdLst/>
            <a:ahLst/>
            <a:cxnLst/>
            <a:rect l="l" t="t" r="r" b="b"/>
            <a:pathLst>
              <a:path w="894079" h="236220">
                <a:moveTo>
                  <a:pt x="0" y="236024"/>
                </a:moveTo>
                <a:lnTo>
                  <a:pt x="893712" y="236024"/>
                </a:lnTo>
                <a:lnTo>
                  <a:pt x="893712" y="0"/>
                </a:lnTo>
                <a:lnTo>
                  <a:pt x="0" y="0"/>
                </a:lnTo>
                <a:lnTo>
                  <a:pt x="0" y="236024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 txBox="1"/>
          <p:nvPr/>
        </p:nvSpPr>
        <p:spPr>
          <a:xfrm>
            <a:off x="7104578" y="3484659"/>
            <a:ext cx="58928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ga</a:t>
            </a:r>
            <a:r>
              <a:rPr sz="550" b="1" spc="5" dirty="0">
                <a:latin typeface="Calibri"/>
                <a:cs typeface="Calibri"/>
              </a:rPr>
              <a:t>l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04" name="object 404"/>
          <p:cNvSpPr/>
          <p:nvPr/>
        </p:nvSpPr>
        <p:spPr>
          <a:xfrm>
            <a:off x="6933689" y="4814986"/>
            <a:ext cx="993859" cy="350688"/>
          </a:xfrm>
          <a:prstGeom prst="rect">
            <a:avLst/>
          </a:prstGeom>
          <a:blipFill>
            <a:blip r:embed="rId1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082114" y="4829537"/>
            <a:ext cx="710107" cy="341957"/>
          </a:xfrm>
          <a:prstGeom prst="rect">
            <a:avLst/>
          </a:prstGeom>
          <a:blipFill>
            <a:blip r:embed="rId1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960514" y="4841328"/>
            <a:ext cx="889000" cy="245745"/>
          </a:xfrm>
          <a:custGeom>
            <a:avLst/>
            <a:gdLst/>
            <a:ahLst/>
            <a:cxnLst/>
            <a:rect l="l" t="t" r="r" b="b"/>
            <a:pathLst>
              <a:path w="889000" h="245745">
                <a:moveTo>
                  <a:pt x="0" y="245519"/>
                </a:moveTo>
                <a:lnTo>
                  <a:pt x="888971" y="245519"/>
                </a:lnTo>
                <a:lnTo>
                  <a:pt x="88897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960514" y="4841328"/>
            <a:ext cx="889000" cy="245745"/>
          </a:xfrm>
          <a:custGeom>
            <a:avLst/>
            <a:gdLst/>
            <a:ahLst/>
            <a:cxnLst/>
            <a:rect l="l" t="t" r="r" b="b"/>
            <a:pathLst>
              <a:path w="889000" h="245745">
                <a:moveTo>
                  <a:pt x="0" y="245519"/>
                </a:moveTo>
                <a:lnTo>
                  <a:pt x="888971" y="245519"/>
                </a:lnTo>
                <a:lnTo>
                  <a:pt x="88897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 txBox="1"/>
          <p:nvPr/>
        </p:nvSpPr>
        <p:spPr>
          <a:xfrm>
            <a:off x="7139865" y="4878924"/>
            <a:ext cx="53022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ic</a:t>
            </a:r>
            <a:r>
              <a:rPr sz="550" b="1" spc="10" dirty="0">
                <a:latin typeface="Calibri"/>
                <a:cs typeface="Calibri"/>
              </a:rPr>
              <a:t>ha</a:t>
            </a:r>
            <a:r>
              <a:rPr sz="550" b="1" spc="5" dirty="0">
                <a:latin typeface="Calibri"/>
                <a:cs typeface="Calibri"/>
              </a:rPr>
              <a:t>el </a:t>
            </a:r>
            <a:r>
              <a:rPr sz="550" b="1" spc="10" dirty="0">
                <a:latin typeface="Calibri"/>
                <a:cs typeface="Calibri"/>
              </a:rPr>
              <a:t>Hopk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09" name="object 409"/>
          <p:cNvSpPr/>
          <p:nvPr/>
        </p:nvSpPr>
        <p:spPr>
          <a:xfrm>
            <a:off x="6932235" y="4582164"/>
            <a:ext cx="998224" cy="350688"/>
          </a:xfrm>
          <a:prstGeom prst="rect">
            <a:avLst/>
          </a:prstGeom>
          <a:blipFill>
            <a:blip r:embed="rId1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080658" y="4599625"/>
            <a:ext cx="714472" cy="327405"/>
          </a:xfrm>
          <a:prstGeom prst="rect">
            <a:avLst/>
          </a:prstGeom>
          <a:blipFill>
            <a:blip r:embed="rId1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958574" y="460899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958574" y="4608990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 txBox="1"/>
          <p:nvPr/>
        </p:nvSpPr>
        <p:spPr>
          <a:xfrm>
            <a:off x="7138303" y="4648163"/>
            <a:ext cx="534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1920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5" dirty="0">
                <a:latin typeface="Calibri"/>
                <a:cs typeface="Calibri"/>
              </a:rPr>
              <a:t>omm</a:t>
            </a:r>
            <a:r>
              <a:rPr sz="550" b="1" spc="10" dirty="0">
                <a:latin typeface="Calibri"/>
                <a:cs typeface="Calibri"/>
              </a:rPr>
              <a:t>un</a:t>
            </a:r>
            <a:r>
              <a:rPr sz="550" b="1" dirty="0">
                <a:latin typeface="Calibri"/>
                <a:cs typeface="Calibri"/>
              </a:rPr>
              <a:t>ic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14" name="object 414"/>
          <p:cNvSpPr/>
          <p:nvPr/>
        </p:nvSpPr>
        <p:spPr>
          <a:xfrm>
            <a:off x="6940965" y="4228565"/>
            <a:ext cx="983673" cy="336136"/>
          </a:xfrm>
          <a:prstGeom prst="rect">
            <a:avLst/>
          </a:prstGeom>
          <a:blipFill>
            <a:blip r:embed="rId1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157780" y="4237296"/>
            <a:ext cx="566048" cy="341957"/>
          </a:xfrm>
          <a:prstGeom prst="rect">
            <a:avLst/>
          </a:prstGeom>
          <a:blipFill>
            <a:blip r:embed="rId1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967548" y="4255766"/>
            <a:ext cx="878840" cy="231775"/>
          </a:xfrm>
          <a:custGeom>
            <a:avLst/>
            <a:gdLst/>
            <a:ahLst/>
            <a:cxnLst/>
            <a:rect l="l" t="t" r="r" b="b"/>
            <a:pathLst>
              <a:path w="878840" h="231775">
                <a:moveTo>
                  <a:pt x="0" y="231319"/>
                </a:moveTo>
                <a:lnTo>
                  <a:pt x="878846" y="231319"/>
                </a:lnTo>
                <a:lnTo>
                  <a:pt x="878846" y="0"/>
                </a:lnTo>
                <a:lnTo>
                  <a:pt x="0" y="0"/>
                </a:lnTo>
                <a:lnTo>
                  <a:pt x="0" y="231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967548" y="4255766"/>
            <a:ext cx="878840" cy="231775"/>
          </a:xfrm>
          <a:custGeom>
            <a:avLst/>
            <a:gdLst/>
            <a:ahLst/>
            <a:cxnLst/>
            <a:rect l="l" t="t" r="r" b="b"/>
            <a:pathLst>
              <a:path w="878840" h="231775">
                <a:moveTo>
                  <a:pt x="0" y="231319"/>
                </a:moveTo>
                <a:lnTo>
                  <a:pt x="878846" y="231319"/>
                </a:lnTo>
                <a:lnTo>
                  <a:pt x="878846" y="0"/>
                </a:lnTo>
                <a:lnTo>
                  <a:pt x="0" y="0"/>
                </a:lnTo>
                <a:lnTo>
                  <a:pt x="0" y="2313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 txBox="1"/>
          <p:nvPr/>
        </p:nvSpPr>
        <p:spPr>
          <a:xfrm>
            <a:off x="7214320" y="4286198"/>
            <a:ext cx="38608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od</a:t>
            </a:r>
            <a:r>
              <a:rPr sz="550" b="1" spc="5" dirty="0">
                <a:latin typeface="Calibri"/>
                <a:cs typeface="Calibri"/>
              </a:rPr>
              <a:t>i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k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  <a:p>
            <a:pPr marL="7366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19" name="object 419"/>
          <p:cNvSpPr/>
          <p:nvPr/>
        </p:nvSpPr>
        <p:spPr>
          <a:xfrm>
            <a:off x="6943876" y="3988467"/>
            <a:ext cx="980762" cy="350688"/>
          </a:xfrm>
          <a:prstGeom prst="rect">
            <a:avLst/>
          </a:prstGeom>
          <a:blipFill>
            <a:blip r:embed="rId1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7016632" y="4005929"/>
            <a:ext cx="852710" cy="327405"/>
          </a:xfrm>
          <a:prstGeom prst="rect">
            <a:avLst/>
          </a:prstGeom>
          <a:blipFill>
            <a:blip r:embed="rId1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970215" y="4015413"/>
            <a:ext cx="876300" cy="245745"/>
          </a:xfrm>
          <a:custGeom>
            <a:avLst/>
            <a:gdLst/>
            <a:ahLst/>
            <a:cxnLst/>
            <a:rect l="l" t="t" r="r" b="b"/>
            <a:pathLst>
              <a:path w="876300" h="245745">
                <a:moveTo>
                  <a:pt x="0" y="245519"/>
                </a:moveTo>
                <a:lnTo>
                  <a:pt x="876239" y="245519"/>
                </a:lnTo>
                <a:lnTo>
                  <a:pt x="876239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970215" y="4015413"/>
            <a:ext cx="876300" cy="245745"/>
          </a:xfrm>
          <a:custGeom>
            <a:avLst/>
            <a:gdLst/>
            <a:ahLst/>
            <a:cxnLst/>
            <a:rect l="l" t="t" r="r" b="b"/>
            <a:pathLst>
              <a:path w="876300" h="245745">
                <a:moveTo>
                  <a:pt x="0" y="245519"/>
                </a:moveTo>
                <a:lnTo>
                  <a:pt x="876239" y="245519"/>
                </a:lnTo>
                <a:lnTo>
                  <a:pt x="876239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 txBox="1"/>
          <p:nvPr/>
        </p:nvSpPr>
        <p:spPr>
          <a:xfrm>
            <a:off x="7073536" y="4054225"/>
            <a:ext cx="67056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090" marR="5080" indent="-200025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ab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et</a:t>
            </a:r>
            <a:r>
              <a:rPr sz="550" b="1" spc="2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l </a:t>
            </a: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ces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24" name="object 424"/>
          <p:cNvSpPr/>
          <p:nvPr/>
        </p:nvSpPr>
        <p:spPr>
          <a:xfrm>
            <a:off x="6929324" y="5398496"/>
            <a:ext cx="993859" cy="350688"/>
          </a:xfrm>
          <a:prstGeom prst="rect">
            <a:avLst/>
          </a:prstGeom>
          <a:blipFill>
            <a:blip r:embed="rId1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157780" y="5413047"/>
            <a:ext cx="551497" cy="341957"/>
          </a:xfrm>
          <a:prstGeom prst="rect">
            <a:avLst/>
          </a:prstGeom>
          <a:blipFill>
            <a:blip r:embed="rId1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956028" y="5425120"/>
            <a:ext cx="889000" cy="245745"/>
          </a:xfrm>
          <a:custGeom>
            <a:avLst/>
            <a:gdLst/>
            <a:ahLst/>
            <a:cxnLst/>
            <a:rect l="l" t="t" r="r" b="b"/>
            <a:pathLst>
              <a:path w="889000" h="245745">
                <a:moveTo>
                  <a:pt x="0" y="245519"/>
                </a:moveTo>
                <a:lnTo>
                  <a:pt x="888971" y="245519"/>
                </a:lnTo>
                <a:lnTo>
                  <a:pt x="88897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956028" y="5425120"/>
            <a:ext cx="889000" cy="245745"/>
          </a:xfrm>
          <a:custGeom>
            <a:avLst/>
            <a:gdLst/>
            <a:ahLst/>
            <a:cxnLst/>
            <a:rect l="l" t="t" r="r" b="b"/>
            <a:pathLst>
              <a:path w="889000" h="245745">
                <a:moveTo>
                  <a:pt x="0" y="245519"/>
                </a:moveTo>
                <a:lnTo>
                  <a:pt x="888971" y="245519"/>
                </a:lnTo>
                <a:lnTo>
                  <a:pt x="88897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 txBox="1"/>
          <p:nvPr/>
        </p:nvSpPr>
        <p:spPr>
          <a:xfrm>
            <a:off x="7215533" y="5462798"/>
            <a:ext cx="37084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an </a:t>
            </a: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cks</a:t>
            </a:r>
            <a:r>
              <a:rPr sz="550" b="1" spc="10" dirty="0">
                <a:latin typeface="Calibri"/>
                <a:cs typeface="Calibri"/>
              </a:rPr>
              <a:t>on</a:t>
            </a:r>
            <a:endParaRPr sz="550">
              <a:latin typeface="Calibri"/>
              <a:cs typeface="Calibri"/>
            </a:endParaRPr>
          </a:p>
          <a:p>
            <a:pPr marL="64769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29" name="object 429"/>
          <p:cNvSpPr/>
          <p:nvPr/>
        </p:nvSpPr>
        <p:spPr>
          <a:xfrm>
            <a:off x="6929324" y="5159854"/>
            <a:ext cx="993859" cy="350688"/>
          </a:xfrm>
          <a:prstGeom prst="rect">
            <a:avLst/>
          </a:prstGeom>
          <a:blipFill>
            <a:blip r:embed="rId1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007901" y="5177315"/>
            <a:ext cx="851255" cy="327405"/>
          </a:xfrm>
          <a:prstGeom prst="rect">
            <a:avLst/>
          </a:prstGeom>
          <a:blipFill>
            <a:blip r:embed="rId1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956149" y="5186803"/>
            <a:ext cx="889000" cy="245745"/>
          </a:xfrm>
          <a:custGeom>
            <a:avLst/>
            <a:gdLst/>
            <a:ahLst/>
            <a:cxnLst/>
            <a:rect l="l" t="t" r="r" b="b"/>
            <a:pathLst>
              <a:path w="889000" h="245745">
                <a:moveTo>
                  <a:pt x="0" y="245519"/>
                </a:moveTo>
                <a:lnTo>
                  <a:pt x="888971" y="245519"/>
                </a:lnTo>
                <a:lnTo>
                  <a:pt x="88897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956149" y="5186803"/>
            <a:ext cx="889000" cy="245745"/>
          </a:xfrm>
          <a:custGeom>
            <a:avLst/>
            <a:gdLst/>
            <a:ahLst/>
            <a:cxnLst/>
            <a:rect l="l" t="t" r="r" b="b"/>
            <a:pathLst>
              <a:path w="889000" h="245745">
                <a:moveTo>
                  <a:pt x="0" y="245519"/>
                </a:moveTo>
                <a:lnTo>
                  <a:pt x="888971" y="245519"/>
                </a:lnTo>
                <a:lnTo>
                  <a:pt x="888971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 txBox="1"/>
          <p:nvPr/>
        </p:nvSpPr>
        <p:spPr>
          <a:xfrm>
            <a:off x="7065654" y="5225853"/>
            <a:ext cx="6699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765" marR="5080" indent="-139700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orpora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e 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gy</a:t>
            </a:r>
            <a:r>
              <a:rPr sz="550" b="1" spc="15" dirty="0">
                <a:latin typeface="Calibri"/>
                <a:cs typeface="Calibri"/>
              </a:rPr>
              <a:t> &amp;</a:t>
            </a:r>
            <a:r>
              <a:rPr sz="550" b="1" spc="5" dirty="0">
                <a:latin typeface="Calibri"/>
                <a:cs typeface="Calibri"/>
              </a:rPr>
              <a:t> G</a:t>
            </a:r>
            <a:r>
              <a:rPr sz="550" b="1" spc="10" dirty="0">
                <a:latin typeface="Calibri"/>
                <a:cs typeface="Calibri"/>
              </a:rPr>
              <a:t>ov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nan</a:t>
            </a:r>
            <a:r>
              <a:rPr sz="550" b="1" spc="5" dirty="0">
                <a:latin typeface="Calibri"/>
                <a:cs typeface="Calibri"/>
              </a:rPr>
              <a:t>ce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34" name="object 434"/>
          <p:cNvSpPr/>
          <p:nvPr/>
        </p:nvSpPr>
        <p:spPr>
          <a:xfrm>
            <a:off x="6932235" y="3035352"/>
            <a:ext cx="998224" cy="35068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7066107" y="3049903"/>
            <a:ext cx="743575" cy="341957"/>
          </a:xfrm>
          <a:prstGeom prst="rect">
            <a:avLst/>
          </a:prstGeom>
          <a:blipFill>
            <a:blip r:embed="rId1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958574" y="306205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958574" y="306205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 txBox="1"/>
          <p:nvPr/>
        </p:nvSpPr>
        <p:spPr>
          <a:xfrm>
            <a:off x="7123751" y="3099290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Dav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Ha</a:t>
            </a:r>
            <a:r>
              <a:rPr sz="550" b="1" spc="5" dirty="0">
                <a:latin typeface="Calibri"/>
                <a:cs typeface="Calibri"/>
              </a:rPr>
              <a:t>rr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s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39" name="object 439"/>
          <p:cNvSpPr/>
          <p:nvPr/>
        </p:nvSpPr>
        <p:spPr>
          <a:xfrm>
            <a:off x="6932235" y="2789434"/>
            <a:ext cx="998224" cy="35068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016632" y="2806895"/>
            <a:ext cx="843980" cy="327405"/>
          </a:xfrm>
          <a:prstGeom prst="rect">
            <a:avLst/>
          </a:prstGeom>
          <a:blipFill>
            <a:blip r:embed="rId1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958574" y="281661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958574" y="281661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 txBox="1"/>
          <p:nvPr/>
        </p:nvSpPr>
        <p:spPr>
          <a:xfrm>
            <a:off x="7074384" y="2855191"/>
            <a:ext cx="66294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935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spc="10" dirty="0">
                <a:latin typeface="Calibri"/>
                <a:cs typeface="Calibri"/>
              </a:rPr>
              <a:t> and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cy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anag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44" name="object 444"/>
          <p:cNvSpPr/>
          <p:nvPr/>
        </p:nvSpPr>
        <p:spPr>
          <a:xfrm>
            <a:off x="6929324" y="2454752"/>
            <a:ext cx="998224" cy="35068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063196" y="2470758"/>
            <a:ext cx="743575" cy="341957"/>
          </a:xfrm>
          <a:prstGeom prst="rect">
            <a:avLst/>
          </a:prstGeom>
          <a:blipFill>
            <a:blip r:embed="rId1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955785" y="248169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955785" y="2481691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/>
          <p:nvPr/>
        </p:nvSpPr>
        <p:spPr>
          <a:xfrm>
            <a:off x="7120841" y="2518690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cki</a:t>
            </a:r>
            <a:r>
              <a:rPr sz="550" b="1" dirty="0">
                <a:latin typeface="Calibri"/>
                <a:cs typeface="Calibri"/>
              </a:rPr>
              <a:t> L</a:t>
            </a:r>
            <a:r>
              <a:rPr sz="550" b="1" spc="10" dirty="0">
                <a:latin typeface="Calibri"/>
                <a:cs typeface="Calibri"/>
              </a:rPr>
              <a:t>ah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49" name="object 449"/>
          <p:cNvSpPr/>
          <p:nvPr/>
        </p:nvSpPr>
        <p:spPr>
          <a:xfrm>
            <a:off x="6929324" y="3623228"/>
            <a:ext cx="996769" cy="363784"/>
          </a:xfrm>
          <a:prstGeom prst="rect">
            <a:avLst/>
          </a:prstGeom>
          <a:blipFill>
            <a:blip r:embed="rId1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7063196" y="3601401"/>
            <a:ext cx="743575" cy="429265"/>
          </a:xfrm>
          <a:prstGeom prst="rect">
            <a:avLst/>
          </a:prstGeom>
          <a:blipFill>
            <a:blip r:embed="rId1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956149" y="3650450"/>
            <a:ext cx="892175" cy="259079"/>
          </a:xfrm>
          <a:custGeom>
            <a:avLst/>
            <a:gdLst/>
            <a:ahLst/>
            <a:cxnLst/>
            <a:rect l="l" t="t" r="r" b="b"/>
            <a:pathLst>
              <a:path w="892175" h="259079">
                <a:moveTo>
                  <a:pt x="0" y="258579"/>
                </a:moveTo>
                <a:lnTo>
                  <a:pt x="891784" y="258579"/>
                </a:lnTo>
                <a:lnTo>
                  <a:pt x="891784" y="0"/>
                </a:lnTo>
                <a:lnTo>
                  <a:pt x="0" y="0"/>
                </a:lnTo>
                <a:lnTo>
                  <a:pt x="0" y="2585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956149" y="3650450"/>
            <a:ext cx="892175" cy="259079"/>
          </a:xfrm>
          <a:custGeom>
            <a:avLst/>
            <a:gdLst/>
            <a:ahLst/>
            <a:cxnLst/>
            <a:rect l="l" t="t" r="r" b="b"/>
            <a:pathLst>
              <a:path w="892175" h="259079">
                <a:moveTo>
                  <a:pt x="0" y="258579"/>
                </a:moveTo>
                <a:lnTo>
                  <a:pt x="891784" y="258579"/>
                </a:lnTo>
                <a:lnTo>
                  <a:pt x="891784" y="0"/>
                </a:lnTo>
                <a:lnTo>
                  <a:pt x="0" y="0"/>
                </a:lnTo>
                <a:lnTo>
                  <a:pt x="0" y="25857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 txBox="1"/>
          <p:nvPr/>
        </p:nvSpPr>
        <p:spPr>
          <a:xfrm>
            <a:off x="7120841" y="3650545"/>
            <a:ext cx="56451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4200"/>
              </a:lnSpc>
            </a:pP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ou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se </a:t>
            </a: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ohnson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 </a:t>
            </a:r>
            <a:r>
              <a:rPr sz="550" spc="10" dirty="0">
                <a:latin typeface="Calibri"/>
                <a:cs typeface="Calibri"/>
              </a:rPr>
              <a:t>Ge</a:t>
            </a:r>
            <a:r>
              <a:rPr sz="550" spc="5" dirty="0">
                <a:latin typeface="Calibri"/>
                <a:cs typeface="Calibri"/>
              </a:rPr>
              <a:t>n</a:t>
            </a:r>
            <a:r>
              <a:rPr sz="550" spc="10" dirty="0">
                <a:latin typeface="Calibri"/>
                <a:cs typeface="Calibri"/>
              </a:rPr>
              <a:t>e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al </a:t>
            </a:r>
            <a:r>
              <a:rPr sz="550" spc="1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ounsel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54" name="object 454"/>
          <p:cNvSpPr/>
          <p:nvPr/>
        </p:nvSpPr>
        <p:spPr>
          <a:xfrm>
            <a:off x="7912997" y="2213199"/>
            <a:ext cx="999679" cy="35068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7971203" y="2265584"/>
            <a:ext cx="899275" cy="254649"/>
          </a:xfrm>
          <a:prstGeom prst="rect">
            <a:avLst/>
          </a:prstGeom>
          <a:blipFill>
            <a:blip r:embed="rId1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7917363" y="2742869"/>
            <a:ext cx="998224" cy="35068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131268" y="2758876"/>
            <a:ext cx="583510" cy="341957"/>
          </a:xfrm>
          <a:prstGeom prst="rect">
            <a:avLst/>
          </a:prstGeom>
          <a:blipFill>
            <a:blip r:embed="rId1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7943828" y="2770173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7943828" y="2770173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 txBox="1"/>
          <p:nvPr/>
        </p:nvSpPr>
        <p:spPr>
          <a:xfrm>
            <a:off x="8189020" y="2807413"/>
            <a:ext cx="40322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il</a:t>
            </a:r>
            <a:r>
              <a:rPr sz="550" b="1" spc="10" dirty="0">
                <a:latin typeface="Calibri"/>
                <a:cs typeface="Calibri"/>
              </a:rPr>
              <a:t>akos</a:t>
            </a:r>
            <a:endParaRPr sz="5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61" name="object 461"/>
          <p:cNvSpPr/>
          <p:nvPr/>
        </p:nvSpPr>
        <p:spPr>
          <a:xfrm>
            <a:off x="7917363" y="2507137"/>
            <a:ext cx="998224" cy="35068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7975568" y="2523143"/>
            <a:ext cx="897820" cy="341957"/>
          </a:xfrm>
          <a:prstGeom prst="rect">
            <a:avLst/>
          </a:prstGeom>
          <a:blipFill>
            <a:blip r:embed="rId1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7944434" y="2534319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7944434" y="2534319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4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 txBox="1"/>
          <p:nvPr/>
        </p:nvSpPr>
        <p:spPr>
          <a:xfrm>
            <a:off x="8032472" y="2571438"/>
            <a:ext cx="71755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865" marR="5080" indent="-177800">
              <a:lnSpc>
                <a:spcPct val="104200"/>
              </a:lnSpc>
            </a:pPr>
            <a:r>
              <a:rPr sz="550" b="1" spc="10" dirty="0">
                <a:latin typeface="Calibri"/>
                <a:cs typeface="Calibri"/>
              </a:rPr>
              <a:t>F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nan</a:t>
            </a:r>
            <a:r>
              <a:rPr sz="550" b="1" dirty="0">
                <a:latin typeface="Calibri"/>
                <a:cs typeface="Calibri"/>
              </a:rPr>
              <a:t>ci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l</a:t>
            </a:r>
            <a:r>
              <a:rPr sz="550" b="1" spc="2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O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5" dirty="0">
                <a:latin typeface="Calibri"/>
                <a:cs typeface="Calibri"/>
              </a:rPr>
              <a:t> A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5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oun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ng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66" name="object 466"/>
          <p:cNvSpPr/>
          <p:nvPr/>
        </p:nvSpPr>
        <p:spPr>
          <a:xfrm>
            <a:off x="7921728" y="3310373"/>
            <a:ext cx="998224" cy="35068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163281" y="3324924"/>
            <a:ext cx="529670" cy="341957"/>
          </a:xfrm>
          <a:prstGeom prst="rect">
            <a:avLst/>
          </a:prstGeom>
          <a:blipFill>
            <a:blip r:embed="rId1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7948314" y="3336709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7948314" y="3336709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 txBox="1"/>
          <p:nvPr/>
        </p:nvSpPr>
        <p:spPr>
          <a:xfrm>
            <a:off x="8221275" y="3374068"/>
            <a:ext cx="34988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Gre</a:t>
            </a:r>
            <a:r>
              <a:rPr sz="550" b="1" spc="10" dirty="0">
                <a:latin typeface="Calibri"/>
                <a:cs typeface="Calibri"/>
              </a:rPr>
              <a:t>g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Fo</a:t>
            </a:r>
            <a:r>
              <a:rPr sz="550" b="1" spc="5" dirty="0">
                <a:latin typeface="Calibri"/>
                <a:cs typeface="Calibri"/>
              </a:rPr>
              <a:t>rck</a:t>
            </a:r>
            <a:endParaRPr sz="550">
              <a:latin typeface="Calibri"/>
              <a:cs typeface="Calibri"/>
            </a:endParaRPr>
          </a:p>
          <a:p>
            <a:pPr marL="5461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71" name="object 471"/>
          <p:cNvSpPr/>
          <p:nvPr/>
        </p:nvSpPr>
        <p:spPr>
          <a:xfrm>
            <a:off x="7921728" y="3064455"/>
            <a:ext cx="998224" cy="35068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985754" y="3079006"/>
            <a:ext cx="886179" cy="341957"/>
          </a:xfrm>
          <a:prstGeom prst="rect">
            <a:avLst/>
          </a:prstGeom>
          <a:blipFill>
            <a:blip r:embed="rId1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948314" y="309115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948314" y="3091154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 txBox="1"/>
          <p:nvPr/>
        </p:nvSpPr>
        <p:spPr>
          <a:xfrm>
            <a:off x="8043626" y="3128393"/>
            <a:ext cx="70485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550" b="1" spc="10" dirty="0">
                <a:latin typeface="Calibri"/>
                <a:cs typeface="Calibri"/>
              </a:rPr>
              <a:t>Budg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,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5" dirty="0">
                <a:latin typeface="Calibri"/>
                <a:cs typeface="Calibri"/>
              </a:rPr>
              <a:t>omm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dirty="0">
                <a:latin typeface="Calibri"/>
                <a:cs typeface="Calibri"/>
              </a:rPr>
              <a:t>ci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l</a:t>
            </a:r>
            <a:r>
              <a:rPr sz="550" b="1" spc="-5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Por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f</a:t>
            </a:r>
            <a:r>
              <a:rPr sz="550" b="1" spc="10" dirty="0">
                <a:latin typeface="Calibri"/>
                <a:cs typeface="Calibri"/>
              </a:rPr>
              <a:t>o</a:t>
            </a:r>
            <a:r>
              <a:rPr sz="550" b="1" dirty="0">
                <a:latin typeface="Calibri"/>
                <a:cs typeface="Calibri"/>
              </a:rPr>
              <a:t>li</a:t>
            </a:r>
            <a:r>
              <a:rPr sz="550" b="1" spc="10" dirty="0">
                <a:latin typeface="Calibri"/>
                <a:cs typeface="Calibri"/>
              </a:rPr>
              <a:t>o</a:t>
            </a:r>
            <a:r>
              <a:rPr sz="550" b="1" spc="2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erf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an</a:t>
            </a:r>
            <a:r>
              <a:rPr sz="550" b="1" spc="5" dirty="0">
                <a:latin typeface="Calibri"/>
                <a:cs typeface="Calibri"/>
              </a:rPr>
              <a:t>ce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76" name="object 476"/>
          <p:cNvSpPr/>
          <p:nvPr/>
        </p:nvSpPr>
        <p:spPr>
          <a:xfrm>
            <a:off x="7926093" y="3882242"/>
            <a:ext cx="998224" cy="391432"/>
          </a:xfrm>
          <a:prstGeom prst="rect">
            <a:avLst/>
          </a:prstGeom>
          <a:blipFill>
            <a:blip r:embed="rId1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051235" y="3874966"/>
            <a:ext cx="763947" cy="429265"/>
          </a:xfrm>
          <a:prstGeom prst="rect">
            <a:avLst/>
          </a:prstGeom>
          <a:blipFill>
            <a:blip r:embed="rId1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7952316" y="3908884"/>
            <a:ext cx="894080" cy="287020"/>
          </a:xfrm>
          <a:custGeom>
            <a:avLst/>
            <a:gdLst/>
            <a:ahLst/>
            <a:cxnLst/>
            <a:rect l="l" t="t" r="r" b="b"/>
            <a:pathLst>
              <a:path w="894079" h="287020">
                <a:moveTo>
                  <a:pt x="0" y="286930"/>
                </a:moveTo>
                <a:lnTo>
                  <a:pt x="893712" y="286930"/>
                </a:lnTo>
                <a:lnTo>
                  <a:pt x="893712" y="0"/>
                </a:lnTo>
                <a:lnTo>
                  <a:pt x="0" y="0"/>
                </a:lnTo>
                <a:lnTo>
                  <a:pt x="0" y="2869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952316" y="3908884"/>
            <a:ext cx="894080" cy="287020"/>
          </a:xfrm>
          <a:custGeom>
            <a:avLst/>
            <a:gdLst/>
            <a:ahLst/>
            <a:cxnLst/>
            <a:rect l="l" t="t" r="r" b="b"/>
            <a:pathLst>
              <a:path w="894079" h="287020">
                <a:moveTo>
                  <a:pt x="0" y="286930"/>
                </a:moveTo>
                <a:lnTo>
                  <a:pt x="893712" y="286930"/>
                </a:lnTo>
                <a:lnTo>
                  <a:pt x="893712" y="0"/>
                </a:lnTo>
                <a:lnTo>
                  <a:pt x="0" y="0"/>
                </a:lnTo>
                <a:lnTo>
                  <a:pt x="0" y="28693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 txBox="1"/>
          <p:nvPr/>
        </p:nvSpPr>
        <p:spPr>
          <a:xfrm>
            <a:off x="8108501" y="3923262"/>
            <a:ext cx="58229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>
              <a:lnSpc>
                <a:spcPct val="104200"/>
              </a:lnSpc>
            </a:pPr>
            <a:r>
              <a:rPr sz="550" b="1" spc="10" dirty="0">
                <a:latin typeface="Calibri"/>
                <a:cs typeface="Calibri"/>
              </a:rPr>
              <a:t>Da</a:t>
            </a:r>
            <a:r>
              <a:rPr sz="550" b="1" spc="5" dirty="0">
                <a:latin typeface="Calibri"/>
                <a:cs typeface="Calibri"/>
              </a:rPr>
              <a:t>rre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-10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B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oo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f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h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5" dirty="0">
                <a:latin typeface="Calibri"/>
                <a:cs typeface="Calibri"/>
              </a:rPr>
              <a:t>ef</a:t>
            </a:r>
            <a:r>
              <a:rPr sz="550" spc="2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P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o</a:t>
            </a:r>
            <a:r>
              <a:rPr sz="55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u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10" dirty="0">
                <a:latin typeface="Calibri"/>
                <a:cs typeface="Calibri"/>
              </a:rPr>
              <a:t>eme</a:t>
            </a:r>
            <a:r>
              <a:rPr sz="550" spc="5" dirty="0">
                <a:latin typeface="Calibri"/>
                <a:cs typeface="Calibri"/>
              </a:rPr>
              <a:t>nt </a:t>
            </a:r>
            <a:r>
              <a:rPr sz="550" spc="15" dirty="0">
                <a:latin typeface="Calibri"/>
                <a:cs typeface="Calibri"/>
              </a:rPr>
              <a:t>O</a:t>
            </a:r>
            <a:r>
              <a:rPr sz="550" dirty="0">
                <a:latin typeface="Calibri"/>
                <a:cs typeface="Calibri"/>
              </a:rPr>
              <a:t>ff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er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81" name="object 481"/>
          <p:cNvSpPr/>
          <p:nvPr/>
        </p:nvSpPr>
        <p:spPr>
          <a:xfrm>
            <a:off x="7927548" y="3636324"/>
            <a:ext cx="992404" cy="350688"/>
          </a:xfrm>
          <a:prstGeom prst="rect">
            <a:avLst/>
          </a:prstGeom>
          <a:blipFill>
            <a:blip r:embed="rId1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8122537" y="3653786"/>
            <a:ext cx="619888" cy="327405"/>
          </a:xfrm>
          <a:prstGeom prst="rect">
            <a:avLst/>
          </a:prstGeom>
          <a:blipFill>
            <a:blip r:embed="rId1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954863" y="3663268"/>
            <a:ext cx="887730" cy="245745"/>
          </a:xfrm>
          <a:custGeom>
            <a:avLst/>
            <a:gdLst/>
            <a:ahLst/>
            <a:cxnLst/>
            <a:rect l="l" t="t" r="r" b="b"/>
            <a:pathLst>
              <a:path w="887729" h="245745">
                <a:moveTo>
                  <a:pt x="0" y="245519"/>
                </a:moveTo>
                <a:lnTo>
                  <a:pt x="887140" y="245519"/>
                </a:lnTo>
                <a:lnTo>
                  <a:pt x="887140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954863" y="3663268"/>
            <a:ext cx="887730" cy="245745"/>
          </a:xfrm>
          <a:custGeom>
            <a:avLst/>
            <a:gdLst/>
            <a:ahLst/>
            <a:cxnLst/>
            <a:rect l="l" t="t" r="r" b="b"/>
            <a:pathLst>
              <a:path w="887729" h="245745">
                <a:moveTo>
                  <a:pt x="0" y="245519"/>
                </a:moveTo>
                <a:lnTo>
                  <a:pt x="887140" y="245519"/>
                </a:lnTo>
                <a:lnTo>
                  <a:pt x="887140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 txBox="1"/>
          <p:nvPr/>
        </p:nvSpPr>
        <p:spPr>
          <a:xfrm>
            <a:off x="8195564" y="3702130"/>
            <a:ext cx="422909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 marR="5080" indent="-8890">
              <a:lnSpc>
                <a:spcPts val="570"/>
              </a:lnSpc>
            </a:pP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ocu</a:t>
            </a:r>
            <a:r>
              <a:rPr sz="550" b="1" spc="5" dirty="0">
                <a:latin typeface="Calibri"/>
                <a:cs typeface="Calibri"/>
              </a:rPr>
              <a:t>re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 G</a:t>
            </a:r>
            <a:r>
              <a:rPr sz="550" b="1" spc="10" dirty="0">
                <a:latin typeface="Calibri"/>
                <a:cs typeface="Calibri"/>
              </a:rPr>
              <a:t>ov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nan</a:t>
            </a:r>
            <a:r>
              <a:rPr sz="550" b="1" spc="5" dirty="0">
                <a:latin typeface="Calibri"/>
                <a:cs typeface="Calibri"/>
              </a:rPr>
              <a:t>ce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86" name="object 486"/>
          <p:cNvSpPr/>
          <p:nvPr/>
        </p:nvSpPr>
        <p:spPr>
          <a:xfrm>
            <a:off x="4889220" y="2197193"/>
            <a:ext cx="998224" cy="279386"/>
          </a:xfrm>
          <a:prstGeom prst="rect">
            <a:avLst/>
          </a:prstGeom>
          <a:blipFill>
            <a:blip r:embed="rId1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4956157" y="2214654"/>
            <a:ext cx="881813" cy="254649"/>
          </a:xfrm>
          <a:prstGeom prst="rect">
            <a:avLst/>
          </a:prstGeom>
          <a:blipFill>
            <a:blip r:embed="rId1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916159" y="2223294"/>
            <a:ext cx="894080" cy="175260"/>
          </a:xfrm>
          <a:custGeom>
            <a:avLst/>
            <a:gdLst/>
            <a:ahLst/>
            <a:cxnLst/>
            <a:rect l="l" t="t" r="r" b="b"/>
            <a:pathLst>
              <a:path w="894079" h="175260">
                <a:moveTo>
                  <a:pt x="0" y="174690"/>
                </a:moveTo>
                <a:lnTo>
                  <a:pt x="893712" y="174690"/>
                </a:lnTo>
                <a:lnTo>
                  <a:pt x="893712" y="0"/>
                </a:lnTo>
                <a:lnTo>
                  <a:pt x="0" y="0"/>
                </a:lnTo>
                <a:lnTo>
                  <a:pt x="0" y="17469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916159" y="2223294"/>
            <a:ext cx="894080" cy="175260"/>
          </a:xfrm>
          <a:custGeom>
            <a:avLst/>
            <a:gdLst/>
            <a:ahLst/>
            <a:cxnLst/>
            <a:rect l="l" t="t" r="r" b="b"/>
            <a:pathLst>
              <a:path w="894079" h="175260">
                <a:moveTo>
                  <a:pt x="0" y="174690"/>
                </a:moveTo>
                <a:lnTo>
                  <a:pt x="893712" y="174690"/>
                </a:lnTo>
                <a:lnTo>
                  <a:pt x="893712" y="0"/>
                </a:lnTo>
                <a:lnTo>
                  <a:pt x="0" y="0"/>
                </a:lnTo>
                <a:lnTo>
                  <a:pt x="0" y="174690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 txBox="1"/>
          <p:nvPr/>
        </p:nvSpPr>
        <p:spPr>
          <a:xfrm>
            <a:off x="5012697" y="2262586"/>
            <a:ext cx="701675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spc="10" dirty="0">
                <a:latin typeface="Calibri"/>
                <a:cs typeface="Calibri"/>
              </a:rPr>
              <a:t>d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ve</a:t>
            </a:r>
            <a:r>
              <a:rPr sz="550" b="1" spc="30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O</a:t>
            </a:r>
            <a:r>
              <a:rPr sz="550" b="1" spc="5" dirty="0">
                <a:latin typeface="Calibri"/>
                <a:cs typeface="Calibri"/>
              </a:rPr>
              <a:t>ff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ces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91" name="object 491"/>
          <p:cNvSpPr/>
          <p:nvPr/>
        </p:nvSpPr>
        <p:spPr>
          <a:xfrm>
            <a:off x="7926093" y="4854275"/>
            <a:ext cx="998224" cy="327405"/>
          </a:xfrm>
          <a:prstGeom prst="rect">
            <a:avLst/>
          </a:prstGeom>
          <a:blipFill>
            <a:blip r:embed="rId1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961017" y="4858640"/>
            <a:ext cx="942929" cy="341957"/>
          </a:xfrm>
          <a:prstGeom prst="rect">
            <a:avLst/>
          </a:prstGeom>
          <a:blipFill>
            <a:blip r:embed="rId1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952316" y="4881429"/>
            <a:ext cx="894080" cy="222885"/>
          </a:xfrm>
          <a:custGeom>
            <a:avLst/>
            <a:gdLst/>
            <a:ahLst/>
            <a:cxnLst/>
            <a:rect l="l" t="t" r="r" b="b"/>
            <a:pathLst>
              <a:path w="894079" h="222885">
                <a:moveTo>
                  <a:pt x="0" y="222515"/>
                </a:moveTo>
                <a:lnTo>
                  <a:pt x="893712" y="222515"/>
                </a:lnTo>
                <a:lnTo>
                  <a:pt x="893712" y="0"/>
                </a:lnTo>
                <a:lnTo>
                  <a:pt x="0" y="0"/>
                </a:lnTo>
                <a:lnTo>
                  <a:pt x="0" y="2225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952316" y="4881429"/>
            <a:ext cx="894080" cy="222885"/>
          </a:xfrm>
          <a:custGeom>
            <a:avLst/>
            <a:gdLst/>
            <a:ahLst/>
            <a:cxnLst/>
            <a:rect l="l" t="t" r="r" b="b"/>
            <a:pathLst>
              <a:path w="894079" h="222885">
                <a:moveTo>
                  <a:pt x="0" y="222515"/>
                </a:moveTo>
                <a:lnTo>
                  <a:pt x="893712" y="222515"/>
                </a:lnTo>
                <a:lnTo>
                  <a:pt x="893712" y="0"/>
                </a:lnTo>
                <a:lnTo>
                  <a:pt x="0" y="0"/>
                </a:lnTo>
                <a:lnTo>
                  <a:pt x="0" y="222515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 txBox="1"/>
          <p:nvPr/>
        </p:nvSpPr>
        <p:spPr>
          <a:xfrm>
            <a:off x="8018283" y="4907541"/>
            <a:ext cx="76390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h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spc="10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Gi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ore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h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5" dirty="0">
                <a:latin typeface="Calibri"/>
                <a:cs typeface="Calibri"/>
              </a:rPr>
              <a:t>ef</a:t>
            </a:r>
            <a:r>
              <a:rPr sz="550" spc="20" dirty="0">
                <a:latin typeface="Calibri"/>
                <a:cs typeface="Calibri"/>
              </a:rPr>
              <a:t> </a:t>
            </a:r>
            <a:r>
              <a:rPr sz="550" spc="5" dirty="0">
                <a:latin typeface="Calibri"/>
                <a:cs typeface="Calibri"/>
              </a:rPr>
              <a:t>In</a:t>
            </a:r>
            <a:r>
              <a:rPr sz="550" dirty="0">
                <a:latin typeface="Calibri"/>
                <a:cs typeface="Calibri"/>
              </a:rPr>
              <a:t>for</a:t>
            </a:r>
            <a:r>
              <a:rPr sz="550" spc="10" dirty="0">
                <a:latin typeface="Calibri"/>
                <a:cs typeface="Calibri"/>
              </a:rPr>
              <a:t>mat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5" dirty="0">
                <a:latin typeface="Calibri"/>
                <a:cs typeface="Calibri"/>
              </a:rPr>
              <a:t>o</a:t>
            </a:r>
            <a:r>
              <a:rPr sz="550" spc="10" dirty="0">
                <a:latin typeface="Calibri"/>
                <a:cs typeface="Calibri"/>
              </a:rPr>
              <a:t>n</a:t>
            </a:r>
            <a:r>
              <a:rPr sz="550" spc="5" dirty="0">
                <a:latin typeface="Calibri"/>
                <a:cs typeface="Calibri"/>
              </a:rPr>
              <a:t> </a:t>
            </a:r>
            <a:r>
              <a:rPr sz="550" spc="15" dirty="0">
                <a:latin typeface="Calibri"/>
                <a:cs typeface="Calibri"/>
              </a:rPr>
              <a:t>O</a:t>
            </a:r>
            <a:r>
              <a:rPr sz="550" dirty="0">
                <a:latin typeface="Calibri"/>
                <a:cs typeface="Calibri"/>
              </a:rPr>
              <a:t>ff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er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96" name="object 496"/>
          <p:cNvSpPr/>
          <p:nvPr/>
        </p:nvSpPr>
        <p:spPr>
          <a:xfrm>
            <a:off x="7926093" y="4576343"/>
            <a:ext cx="998224" cy="382701"/>
          </a:xfrm>
          <a:prstGeom prst="rect">
            <a:avLst/>
          </a:prstGeom>
          <a:blipFill>
            <a:blip r:embed="rId1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091979" y="4564702"/>
            <a:ext cx="682459" cy="429265"/>
          </a:xfrm>
          <a:prstGeom prst="rect">
            <a:avLst/>
          </a:prstGeom>
          <a:blipFill>
            <a:blip r:embed="rId1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7952316" y="4602866"/>
            <a:ext cx="894080" cy="278765"/>
          </a:xfrm>
          <a:custGeom>
            <a:avLst/>
            <a:gdLst/>
            <a:ahLst/>
            <a:cxnLst/>
            <a:rect l="l" t="t" r="r" b="b"/>
            <a:pathLst>
              <a:path w="894079" h="278764">
                <a:moveTo>
                  <a:pt x="0" y="278563"/>
                </a:moveTo>
                <a:lnTo>
                  <a:pt x="893712" y="278563"/>
                </a:lnTo>
                <a:lnTo>
                  <a:pt x="893712" y="0"/>
                </a:lnTo>
                <a:lnTo>
                  <a:pt x="0" y="0"/>
                </a:lnTo>
                <a:lnTo>
                  <a:pt x="0" y="278563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7952316" y="4602866"/>
            <a:ext cx="894080" cy="278765"/>
          </a:xfrm>
          <a:custGeom>
            <a:avLst/>
            <a:gdLst/>
            <a:ahLst/>
            <a:cxnLst/>
            <a:rect l="l" t="t" r="r" b="b"/>
            <a:pathLst>
              <a:path w="894079" h="278764">
                <a:moveTo>
                  <a:pt x="0" y="278563"/>
                </a:moveTo>
                <a:lnTo>
                  <a:pt x="893712" y="278563"/>
                </a:lnTo>
                <a:lnTo>
                  <a:pt x="893712" y="0"/>
                </a:lnTo>
                <a:lnTo>
                  <a:pt x="0" y="0"/>
                </a:lnTo>
                <a:lnTo>
                  <a:pt x="0" y="278563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 txBox="1"/>
          <p:nvPr/>
        </p:nvSpPr>
        <p:spPr>
          <a:xfrm>
            <a:off x="8149244" y="4613240"/>
            <a:ext cx="50101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200"/>
              </a:lnSpc>
            </a:pP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f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on,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anag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hno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ogy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01" name="object 501"/>
          <p:cNvSpPr/>
          <p:nvPr/>
        </p:nvSpPr>
        <p:spPr>
          <a:xfrm>
            <a:off x="7927548" y="5405772"/>
            <a:ext cx="999679" cy="355053"/>
          </a:xfrm>
          <a:prstGeom prst="rect">
            <a:avLst/>
          </a:prstGeom>
          <a:blipFill>
            <a:blip r:embed="rId1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074517" y="5423234"/>
            <a:ext cx="720293" cy="341957"/>
          </a:xfrm>
          <a:prstGeom prst="rect">
            <a:avLst/>
          </a:prstGeom>
          <a:blipFill>
            <a:blip r:embed="rId1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954863" y="5432371"/>
            <a:ext cx="894080" cy="251460"/>
          </a:xfrm>
          <a:custGeom>
            <a:avLst/>
            <a:gdLst/>
            <a:ahLst/>
            <a:cxnLst/>
            <a:rect l="l" t="t" r="r" b="b"/>
            <a:pathLst>
              <a:path w="894079" h="251460">
                <a:moveTo>
                  <a:pt x="0" y="250891"/>
                </a:moveTo>
                <a:lnTo>
                  <a:pt x="893712" y="250891"/>
                </a:lnTo>
                <a:lnTo>
                  <a:pt x="893712" y="0"/>
                </a:lnTo>
                <a:lnTo>
                  <a:pt x="0" y="0"/>
                </a:lnTo>
                <a:lnTo>
                  <a:pt x="0" y="2508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954863" y="5432371"/>
            <a:ext cx="894080" cy="251460"/>
          </a:xfrm>
          <a:custGeom>
            <a:avLst/>
            <a:gdLst/>
            <a:ahLst/>
            <a:cxnLst/>
            <a:rect l="l" t="t" r="r" b="b"/>
            <a:pathLst>
              <a:path w="894079" h="251460">
                <a:moveTo>
                  <a:pt x="0" y="250891"/>
                </a:moveTo>
                <a:lnTo>
                  <a:pt x="893712" y="250891"/>
                </a:lnTo>
                <a:lnTo>
                  <a:pt x="893712" y="0"/>
                </a:lnTo>
                <a:lnTo>
                  <a:pt x="0" y="0"/>
                </a:lnTo>
                <a:lnTo>
                  <a:pt x="0" y="250891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 txBox="1"/>
          <p:nvPr/>
        </p:nvSpPr>
        <p:spPr>
          <a:xfrm>
            <a:off x="8131664" y="5472620"/>
            <a:ext cx="54038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Tony</a:t>
            </a:r>
            <a:r>
              <a:rPr sz="550" b="1" spc="15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it</a:t>
            </a:r>
            <a:r>
              <a:rPr sz="550" b="1" spc="10" dirty="0">
                <a:latin typeface="Calibri"/>
                <a:cs typeface="Calibri"/>
              </a:rPr>
              <a:t>k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nh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ad</a:t>
            </a:r>
            <a:endParaRPr sz="5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550" spc="10" dirty="0">
                <a:latin typeface="Calibri"/>
                <a:cs typeface="Calibri"/>
              </a:rPr>
              <a:t>A</a:t>
            </a:r>
            <a:r>
              <a:rPr sz="550" dirty="0">
                <a:latin typeface="Calibri"/>
                <a:cs typeface="Calibri"/>
              </a:rPr>
              <a:t>/</a:t>
            </a:r>
            <a:r>
              <a:rPr sz="550" spc="10" dirty="0">
                <a:latin typeface="Calibri"/>
                <a:cs typeface="Calibri"/>
              </a:rPr>
              <a:t>g</a:t>
            </a:r>
            <a:r>
              <a:rPr sz="550" spc="15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06" name="object 506"/>
          <p:cNvSpPr/>
          <p:nvPr/>
        </p:nvSpPr>
        <p:spPr>
          <a:xfrm>
            <a:off x="7927548" y="5162764"/>
            <a:ext cx="999679" cy="35068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8035228" y="5178770"/>
            <a:ext cx="800325" cy="341957"/>
          </a:xfrm>
          <a:prstGeom prst="rect">
            <a:avLst/>
          </a:prstGeom>
          <a:blipFill>
            <a:blip r:embed="rId1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954863" y="519007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7954863" y="5190077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79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 txBox="1"/>
          <p:nvPr/>
        </p:nvSpPr>
        <p:spPr>
          <a:xfrm>
            <a:off x="8092375" y="5227671"/>
            <a:ext cx="61912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935">
              <a:lnSpc>
                <a:spcPct val="104200"/>
              </a:lnSpc>
            </a:pPr>
            <a:r>
              <a:rPr sz="550" b="1" spc="10" dirty="0">
                <a:latin typeface="Calibri"/>
                <a:cs typeface="Calibri"/>
              </a:rPr>
              <a:t>Bus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ess</a:t>
            </a:r>
            <a:r>
              <a:rPr sz="550" b="1" spc="10" dirty="0">
                <a:latin typeface="Calibri"/>
                <a:cs typeface="Calibri"/>
              </a:rPr>
              <a:t> Sy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5" dirty="0">
                <a:latin typeface="Calibri"/>
                <a:cs typeface="Calibri"/>
              </a:rPr>
              <a:t>&amp;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f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ti</a:t>
            </a:r>
            <a:r>
              <a:rPr sz="550" b="1" spc="10" dirty="0">
                <a:latin typeface="Calibri"/>
                <a:cs typeface="Calibri"/>
              </a:rPr>
              <a:t>on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11" name="object 511"/>
          <p:cNvSpPr/>
          <p:nvPr/>
        </p:nvSpPr>
        <p:spPr>
          <a:xfrm>
            <a:off x="207703" y="2114977"/>
            <a:ext cx="8634730" cy="0"/>
          </a:xfrm>
          <a:custGeom>
            <a:avLst/>
            <a:gdLst/>
            <a:ahLst/>
            <a:cxnLst/>
            <a:rect l="l" t="t" r="r" b="b"/>
            <a:pathLst>
              <a:path w="8634730">
                <a:moveTo>
                  <a:pt x="0" y="0"/>
                </a:moveTo>
                <a:lnTo>
                  <a:pt x="8634313" y="0"/>
                </a:lnTo>
              </a:path>
            </a:pathLst>
          </a:custGeom>
          <a:ln w="909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797021" y="1346422"/>
            <a:ext cx="0" cy="5377815"/>
          </a:xfrm>
          <a:custGeom>
            <a:avLst/>
            <a:gdLst/>
            <a:ahLst/>
            <a:cxnLst/>
            <a:rect l="l" t="t" r="r" b="b"/>
            <a:pathLst>
              <a:path h="5377815">
                <a:moveTo>
                  <a:pt x="0" y="0"/>
                </a:moveTo>
                <a:lnTo>
                  <a:pt x="0" y="5377520"/>
                </a:lnTo>
              </a:path>
            </a:pathLst>
          </a:custGeom>
          <a:ln w="909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06586" y="1600586"/>
            <a:ext cx="606792" cy="350688"/>
          </a:xfrm>
          <a:prstGeom prst="rect">
            <a:avLst/>
          </a:prstGeom>
          <a:blipFill>
            <a:blip r:embed="rId1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74978" y="1670433"/>
            <a:ext cx="480195" cy="228456"/>
          </a:xfrm>
          <a:prstGeom prst="rect">
            <a:avLst/>
          </a:prstGeom>
          <a:blipFill>
            <a:blip r:embed="rId1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27807" y="1626770"/>
            <a:ext cx="507365" cy="246379"/>
          </a:xfrm>
          <a:custGeom>
            <a:avLst/>
            <a:gdLst/>
            <a:ahLst/>
            <a:cxnLst/>
            <a:rect l="l" t="t" r="r" b="b"/>
            <a:pathLst>
              <a:path w="507365" h="246380">
                <a:moveTo>
                  <a:pt x="0" y="246392"/>
                </a:moveTo>
                <a:lnTo>
                  <a:pt x="507372" y="246392"/>
                </a:lnTo>
                <a:lnTo>
                  <a:pt x="507372" y="0"/>
                </a:lnTo>
                <a:lnTo>
                  <a:pt x="0" y="0"/>
                </a:lnTo>
                <a:lnTo>
                  <a:pt x="0" y="2463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27807" y="1626770"/>
            <a:ext cx="507365" cy="246379"/>
          </a:xfrm>
          <a:custGeom>
            <a:avLst/>
            <a:gdLst/>
            <a:ahLst/>
            <a:cxnLst/>
            <a:rect l="l" t="t" r="r" b="b"/>
            <a:pathLst>
              <a:path w="507365" h="246380">
                <a:moveTo>
                  <a:pt x="0" y="246392"/>
                </a:moveTo>
                <a:lnTo>
                  <a:pt x="507372" y="246392"/>
                </a:lnTo>
                <a:lnTo>
                  <a:pt x="507372" y="0"/>
                </a:lnTo>
                <a:lnTo>
                  <a:pt x="0" y="0"/>
                </a:lnTo>
                <a:lnTo>
                  <a:pt x="0" y="24639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 txBox="1"/>
          <p:nvPr/>
        </p:nvSpPr>
        <p:spPr>
          <a:xfrm>
            <a:off x="323394" y="1712301"/>
            <a:ext cx="315595" cy="8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20" dirty="0">
                <a:latin typeface="Calibri"/>
                <a:cs typeface="Calibri"/>
              </a:rPr>
              <a:t>G</a:t>
            </a:r>
            <a:r>
              <a:rPr sz="450" b="1" spc="5" dirty="0">
                <a:latin typeface="Calibri"/>
                <a:cs typeface="Calibri"/>
              </a:rPr>
              <a:t>r</a:t>
            </a:r>
            <a:r>
              <a:rPr sz="450" b="1" spc="20" dirty="0">
                <a:latin typeface="Calibri"/>
                <a:cs typeface="Calibri"/>
              </a:rPr>
              <a:t>ou</a:t>
            </a:r>
            <a:r>
              <a:rPr sz="450" b="1" spc="15" dirty="0">
                <a:latin typeface="Calibri"/>
                <a:cs typeface="Calibri"/>
              </a:rPr>
              <a:t>p</a:t>
            </a:r>
            <a:r>
              <a:rPr sz="450" b="1" spc="-30" dirty="0">
                <a:latin typeface="Calibri"/>
                <a:cs typeface="Calibri"/>
              </a:rPr>
              <a:t> </a:t>
            </a:r>
            <a:r>
              <a:rPr sz="450" b="1" spc="10" dirty="0">
                <a:latin typeface="Calibri"/>
                <a:cs typeface="Calibri"/>
              </a:rPr>
              <a:t>Le</a:t>
            </a:r>
            <a:r>
              <a:rPr sz="450" b="1" spc="15" dirty="0">
                <a:latin typeface="Calibri"/>
                <a:cs typeface="Calibri"/>
              </a:rPr>
              <a:t>ad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518" name="object 518"/>
          <p:cNvSpPr/>
          <p:nvPr/>
        </p:nvSpPr>
        <p:spPr>
          <a:xfrm>
            <a:off x="206586" y="1308103"/>
            <a:ext cx="606792" cy="397252"/>
          </a:xfrm>
          <a:prstGeom prst="rect">
            <a:avLst/>
          </a:prstGeom>
          <a:blipFill>
            <a:blip r:embed="rId1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20087" y="1401232"/>
            <a:ext cx="388521" cy="228456"/>
          </a:xfrm>
          <a:prstGeom prst="rect">
            <a:avLst/>
          </a:prstGeom>
          <a:blipFill>
            <a:blip r:embed="rId1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27807" y="1334153"/>
            <a:ext cx="507365" cy="292735"/>
          </a:xfrm>
          <a:custGeom>
            <a:avLst/>
            <a:gdLst/>
            <a:ahLst/>
            <a:cxnLst/>
            <a:rect l="l" t="t" r="r" b="b"/>
            <a:pathLst>
              <a:path w="507365" h="292735">
                <a:moveTo>
                  <a:pt x="0" y="292726"/>
                </a:moveTo>
                <a:lnTo>
                  <a:pt x="507372" y="292726"/>
                </a:lnTo>
                <a:lnTo>
                  <a:pt x="507372" y="0"/>
                </a:lnTo>
                <a:lnTo>
                  <a:pt x="0" y="0"/>
                </a:lnTo>
                <a:lnTo>
                  <a:pt x="0" y="29272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27807" y="1334153"/>
            <a:ext cx="507365" cy="292735"/>
          </a:xfrm>
          <a:custGeom>
            <a:avLst/>
            <a:gdLst/>
            <a:ahLst/>
            <a:cxnLst/>
            <a:rect l="l" t="t" r="r" b="b"/>
            <a:pathLst>
              <a:path w="507365" h="292735">
                <a:moveTo>
                  <a:pt x="0" y="292726"/>
                </a:moveTo>
                <a:lnTo>
                  <a:pt x="507372" y="292726"/>
                </a:lnTo>
                <a:lnTo>
                  <a:pt x="507372" y="0"/>
                </a:lnTo>
                <a:lnTo>
                  <a:pt x="0" y="0"/>
                </a:lnTo>
                <a:lnTo>
                  <a:pt x="0" y="292726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06586" y="2479489"/>
            <a:ext cx="606792" cy="350688"/>
          </a:xfrm>
          <a:prstGeom prst="rect">
            <a:avLst/>
          </a:prstGeom>
          <a:blipFill>
            <a:blip r:embed="rId1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29868" y="2550791"/>
            <a:ext cx="570414" cy="228456"/>
          </a:xfrm>
          <a:prstGeom prst="rect">
            <a:avLst/>
          </a:prstGeom>
          <a:blipFill>
            <a:blip r:embed="rId1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27807" y="2505919"/>
            <a:ext cx="507365" cy="246379"/>
          </a:xfrm>
          <a:custGeom>
            <a:avLst/>
            <a:gdLst/>
            <a:ahLst/>
            <a:cxnLst/>
            <a:rect l="l" t="t" r="r" b="b"/>
            <a:pathLst>
              <a:path w="507365" h="246380">
                <a:moveTo>
                  <a:pt x="0" y="246392"/>
                </a:moveTo>
                <a:lnTo>
                  <a:pt x="507372" y="246392"/>
                </a:lnTo>
                <a:lnTo>
                  <a:pt x="507372" y="0"/>
                </a:lnTo>
                <a:lnTo>
                  <a:pt x="0" y="0"/>
                </a:lnTo>
                <a:lnTo>
                  <a:pt x="0" y="2463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27807" y="2505919"/>
            <a:ext cx="507365" cy="246379"/>
          </a:xfrm>
          <a:custGeom>
            <a:avLst/>
            <a:gdLst/>
            <a:ahLst/>
            <a:cxnLst/>
            <a:rect l="l" t="t" r="r" b="b"/>
            <a:pathLst>
              <a:path w="507365" h="246380">
                <a:moveTo>
                  <a:pt x="0" y="246392"/>
                </a:moveTo>
                <a:lnTo>
                  <a:pt x="507372" y="246392"/>
                </a:lnTo>
                <a:lnTo>
                  <a:pt x="507372" y="0"/>
                </a:lnTo>
                <a:lnTo>
                  <a:pt x="0" y="0"/>
                </a:lnTo>
                <a:lnTo>
                  <a:pt x="0" y="246392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 txBox="1"/>
          <p:nvPr/>
        </p:nvSpPr>
        <p:spPr>
          <a:xfrm>
            <a:off x="278284" y="2591447"/>
            <a:ext cx="405765" cy="8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5" dirty="0">
                <a:latin typeface="Calibri"/>
                <a:cs typeface="Calibri"/>
              </a:rPr>
              <a:t>D</a:t>
            </a:r>
            <a:r>
              <a:rPr sz="450" b="1" dirty="0">
                <a:latin typeface="Calibri"/>
                <a:cs typeface="Calibri"/>
              </a:rPr>
              <a:t>i</a:t>
            </a:r>
            <a:r>
              <a:rPr sz="450" b="1" spc="10" dirty="0">
                <a:latin typeface="Calibri"/>
                <a:cs typeface="Calibri"/>
              </a:rPr>
              <a:t>v</a:t>
            </a:r>
            <a:r>
              <a:rPr sz="450" b="1" dirty="0">
                <a:latin typeface="Calibri"/>
                <a:cs typeface="Calibri"/>
              </a:rPr>
              <a:t>i</a:t>
            </a:r>
            <a:r>
              <a:rPr sz="450" b="1" spc="10" dirty="0">
                <a:latin typeface="Calibri"/>
                <a:cs typeface="Calibri"/>
              </a:rPr>
              <a:t>s</a:t>
            </a:r>
            <a:r>
              <a:rPr sz="450" b="1" dirty="0">
                <a:latin typeface="Calibri"/>
                <a:cs typeface="Calibri"/>
              </a:rPr>
              <a:t>i</a:t>
            </a:r>
            <a:r>
              <a:rPr sz="450" b="1" spc="15" dirty="0">
                <a:latin typeface="Calibri"/>
                <a:cs typeface="Calibri"/>
              </a:rPr>
              <a:t>o</a:t>
            </a:r>
            <a:r>
              <a:rPr sz="450" b="1" spc="20" dirty="0">
                <a:latin typeface="Calibri"/>
                <a:cs typeface="Calibri"/>
              </a:rPr>
              <a:t>n</a:t>
            </a:r>
            <a:r>
              <a:rPr sz="450" b="1" spc="15" dirty="0">
                <a:latin typeface="Calibri"/>
                <a:cs typeface="Calibri"/>
              </a:rPr>
              <a:t>a</a:t>
            </a:r>
            <a:r>
              <a:rPr sz="450" b="1" spc="5" dirty="0">
                <a:latin typeface="Calibri"/>
                <a:cs typeface="Calibri"/>
              </a:rPr>
              <a:t>l</a:t>
            </a:r>
            <a:r>
              <a:rPr sz="450" b="1" spc="-5" dirty="0">
                <a:latin typeface="Calibri"/>
                <a:cs typeface="Calibri"/>
              </a:rPr>
              <a:t> </a:t>
            </a:r>
            <a:r>
              <a:rPr sz="450" b="1" spc="10" dirty="0">
                <a:latin typeface="Calibri"/>
                <a:cs typeface="Calibri"/>
              </a:rPr>
              <a:t>Le</a:t>
            </a:r>
            <a:r>
              <a:rPr sz="450" b="1" spc="15" dirty="0">
                <a:latin typeface="Calibri"/>
                <a:cs typeface="Calibri"/>
              </a:rPr>
              <a:t>ad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527" name="object 527"/>
          <p:cNvSpPr/>
          <p:nvPr/>
        </p:nvSpPr>
        <p:spPr>
          <a:xfrm>
            <a:off x="206586" y="2187007"/>
            <a:ext cx="606792" cy="397252"/>
          </a:xfrm>
          <a:prstGeom prst="rect">
            <a:avLst/>
          </a:prstGeom>
          <a:blipFill>
            <a:blip r:embed="rId1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04080" y="2280136"/>
            <a:ext cx="421990" cy="228456"/>
          </a:xfrm>
          <a:prstGeom prst="rect">
            <a:avLst/>
          </a:prstGeom>
          <a:blipFill>
            <a:blip r:embed="rId1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27807" y="2213181"/>
            <a:ext cx="507365" cy="292735"/>
          </a:xfrm>
          <a:custGeom>
            <a:avLst/>
            <a:gdLst/>
            <a:ahLst/>
            <a:cxnLst/>
            <a:rect l="l" t="t" r="r" b="b"/>
            <a:pathLst>
              <a:path w="507365" h="292735">
                <a:moveTo>
                  <a:pt x="0" y="292726"/>
                </a:moveTo>
                <a:lnTo>
                  <a:pt x="507372" y="292726"/>
                </a:lnTo>
                <a:lnTo>
                  <a:pt x="507372" y="0"/>
                </a:lnTo>
                <a:lnTo>
                  <a:pt x="0" y="0"/>
                </a:lnTo>
                <a:lnTo>
                  <a:pt x="0" y="29272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27807" y="2213181"/>
            <a:ext cx="507365" cy="292735"/>
          </a:xfrm>
          <a:custGeom>
            <a:avLst/>
            <a:gdLst/>
            <a:ahLst/>
            <a:cxnLst/>
            <a:rect l="l" t="t" r="r" b="b"/>
            <a:pathLst>
              <a:path w="507365" h="292735">
                <a:moveTo>
                  <a:pt x="0" y="292726"/>
                </a:moveTo>
                <a:lnTo>
                  <a:pt x="507372" y="292726"/>
                </a:lnTo>
                <a:lnTo>
                  <a:pt x="507372" y="0"/>
                </a:lnTo>
                <a:lnTo>
                  <a:pt x="0" y="0"/>
                </a:lnTo>
                <a:lnTo>
                  <a:pt x="0" y="292726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 txBox="1"/>
          <p:nvPr/>
        </p:nvSpPr>
        <p:spPr>
          <a:xfrm>
            <a:off x="352496" y="2322004"/>
            <a:ext cx="257810" cy="8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5" dirty="0">
                <a:latin typeface="Calibri"/>
                <a:cs typeface="Calibri"/>
              </a:rPr>
              <a:t>D</a:t>
            </a:r>
            <a:r>
              <a:rPr sz="450" b="1" dirty="0">
                <a:latin typeface="Calibri"/>
                <a:cs typeface="Calibri"/>
              </a:rPr>
              <a:t>I</a:t>
            </a:r>
            <a:r>
              <a:rPr sz="450" b="1" spc="15" dirty="0">
                <a:latin typeface="Calibri"/>
                <a:cs typeface="Calibri"/>
              </a:rPr>
              <a:t>V</a:t>
            </a:r>
            <a:r>
              <a:rPr sz="450" b="1" dirty="0">
                <a:latin typeface="Calibri"/>
                <a:cs typeface="Calibri"/>
              </a:rPr>
              <a:t>I</a:t>
            </a:r>
            <a:r>
              <a:rPr sz="450" b="1" spc="10" dirty="0">
                <a:latin typeface="Calibri"/>
                <a:cs typeface="Calibri"/>
              </a:rPr>
              <a:t>S</a:t>
            </a:r>
            <a:r>
              <a:rPr sz="450" b="1" dirty="0">
                <a:latin typeface="Calibri"/>
                <a:cs typeface="Calibri"/>
              </a:rPr>
              <a:t>I</a:t>
            </a:r>
            <a:r>
              <a:rPr sz="450" b="1" spc="15" dirty="0">
                <a:latin typeface="Calibri"/>
                <a:cs typeface="Calibri"/>
              </a:rPr>
              <a:t>O</a:t>
            </a:r>
            <a:r>
              <a:rPr sz="450" b="1" spc="20" dirty="0">
                <a:latin typeface="Calibri"/>
                <a:cs typeface="Calibri"/>
              </a:rPr>
              <a:t>N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532" name="object 532"/>
          <p:cNvSpPr/>
          <p:nvPr/>
        </p:nvSpPr>
        <p:spPr>
          <a:xfrm>
            <a:off x="4893586" y="2590080"/>
            <a:ext cx="996769" cy="343412"/>
          </a:xfrm>
          <a:prstGeom prst="rect">
            <a:avLst/>
          </a:prstGeom>
          <a:blipFill>
            <a:blip r:embed="rId1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5072568" y="2601721"/>
            <a:ext cx="651901" cy="341957"/>
          </a:xfrm>
          <a:prstGeom prst="rect">
            <a:avLst/>
          </a:prstGeom>
          <a:blipFill>
            <a:blip r:embed="rId1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4920039" y="2616643"/>
            <a:ext cx="892175" cy="239395"/>
          </a:xfrm>
          <a:custGeom>
            <a:avLst/>
            <a:gdLst/>
            <a:ahLst/>
            <a:cxnLst/>
            <a:rect l="l" t="t" r="r" b="b"/>
            <a:pathLst>
              <a:path w="892175" h="239394">
                <a:moveTo>
                  <a:pt x="0" y="238861"/>
                </a:moveTo>
                <a:lnTo>
                  <a:pt x="891639" y="238861"/>
                </a:lnTo>
                <a:lnTo>
                  <a:pt x="891639" y="0"/>
                </a:lnTo>
                <a:lnTo>
                  <a:pt x="0" y="0"/>
                </a:lnTo>
                <a:lnTo>
                  <a:pt x="0" y="238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920039" y="2616643"/>
            <a:ext cx="892175" cy="239395"/>
          </a:xfrm>
          <a:custGeom>
            <a:avLst/>
            <a:gdLst/>
            <a:ahLst/>
            <a:cxnLst/>
            <a:rect l="l" t="t" r="r" b="b"/>
            <a:pathLst>
              <a:path w="892175" h="239394">
                <a:moveTo>
                  <a:pt x="0" y="238861"/>
                </a:moveTo>
                <a:lnTo>
                  <a:pt x="891639" y="238861"/>
                </a:lnTo>
                <a:lnTo>
                  <a:pt x="891639" y="0"/>
                </a:lnTo>
                <a:lnTo>
                  <a:pt x="0" y="0"/>
                </a:lnTo>
                <a:lnTo>
                  <a:pt x="0" y="238861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 txBox="1"/>
          <p:nvPr/>
        </p:nvSpPr>
        <p:spPr>
          <a:xfrm>
            <a:off x="5129472" y="2650258"/>
            <a:ext cx="472440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van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Ta</a:t>
            </a:r>
            <a:r>
              <a:rPr sz="550" b="1" dirty="0">
                <a:latin typeface="Calibri"/>
                <a:cs typeface="Calibri"/>
              </a:rPr>
              <a:t>tt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sa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5" dirty="0">
                <a:latin typeface="Calibri"/>
                <a:cs typeface="Calibri"/>
              </a:rPr>
              <a:t>l</a:t>
            </a:r>
            <a:endParaRPr sz="55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30"/>
              </a:spcBef>
            </a:pPr>
            <a:r>
              <a:rPr sz="550" spc="1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5" dirty="0">
                <a:latin typeface="Calibri"/>
                <a:cs typeface="Calibri"/>
              </a:rPr>
              <a:t>O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37" name="object 537"/>
          <p:cNvSpPr/>
          <p:nvPr/>
        </p:nvSpPr>
        <p:spPr>
          <a:xfrm>
            <a:off x="4893586" y="2408188"/>
            <a:ext cx="996769" cy="289572"/>
          </a:xfrm>
          <a:prstGeom prst="rect">
            <a:avLst/>
          </a:prstGeom>
          <a:blipFill>
            <a:blip r:embed="rId1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4959067" y="2395091"/>
            <a:ext cx="881813" cy="327405"/>
          </a:xfrm>
          <a:prstGeom prst="rect">
            <a:avLst/>
          </a:prstGeom>
          <a:blipFill>
            <a:blip r:embed="rId1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920039" y="2434387"/>
            <a:ext cx="892175" cy="186055"/>
          </a:xfrm>
          <a:custGeom>
            <a:avLst/>
            <a:gdLst/>
            <a:ahLst/>
            <a:cxnLst/>
            <a:rect l="l" t="t" r="r" b="b"/>
            <a:pathLst>
              <a:path w="892175" h="186055">
                <a:moveTo>
                  <a:pt x="0" y="185749"/>
                </a:moveTo>
                <a:lnTo>
                  <a:pt x="891639" y="185749"/>
                </a:lnTo>
                <a:lnTo>
                  <a:pt x="891639" y="0"/>
                </a:lnTo>
                <a:lnTo>
                  <a:pt x="0" y="0"/>
                </a:lnTo>
                <a:lnTo>
                  <a:pt x="0" y="18574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920039" y="2434387"/>
            <a:ext cx="892175" cy="186055"/>
          </a:xfrm>
          <a:custGeom>
            <a:avLst/>
            <a:gdLst/>
            <a:ahLst/>
            <a:cxnLst/>
            <a:rect l="l" t="t" r="r" b="b"/>
            <a:pathLst>
              <a:path w="892175" h="186055">
                <a:moveTo>
                  <a:pt x="0" y="185749"/>
                </a:moveTo>
                <a:lnTo>
                  <a:pt x="891639" y="185749"/>
                </a:lnTo>
                <a:lnTo>
                  <a:pt x="891639" y="0"/>
                </a:lnTo>
                <a:lnTo>
                  <a:pt x="0" y="0"/>
                </a:lnTo>
                <a:lnTo>
                  <a:pt x="0" y="18574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 txBox="1"/>
          <p:nvPr/>
        </p:nvSpPr>
        <p:spPr>
          <a:xfrm>
            <a:off x="5015971" y="2443022"/>
            <a:ext cx="699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marR="5080" indent="-192405">
              <a:lnSpc>
                <a:spcPts val="57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bou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ne </a:t>
            </a: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l A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hor</a:t>
            </a:r>
            <a:r>
              <a:rPr sz="550" b="1" dirty="0">
                <a:latin typeface="Calibri"/>
                <a:cs typeface="Calibri"/>
              </a:rPr>
              <a:t>it</a:t>
            </a:r>
            <a:r>
              <a:rPr sz="550" b="1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42" name="object 542"/>
          <p:cNvSpPr/>
          <p:nvPr/>
        </p:nvSpPr>
        <p:spPr>
          <a:xfrm>
            <a:off x="4893586" y="3077551"/>
            <a:ext cx="985128" cy="352143"/>
          </a:xfrm>
          <a:prstGeom prst="rect">
            <a:avLst/>
          </a:prstGeom>
          <a:blipFill>
            <a:blip r:embed="rId1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101671" y="3093558"/>
            <a:ext cx="582055" cy="341957"/>
          </a:xfrm>
          <a:prstGeom prst="rect">
            <a:avLst/>
          </a:prstGeom>
          <a:blipFill>
            <a:blip r:embed="rId1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920039" y="3104420"/>
            <a:ext cx="880744" cy="247650"/>
          </a:xfrm>
          <a:custGeom>
            <a:avLst/>
            <a:gdLst/>
            <a:ahLst/>
            <a:cxnLst/>
            <a:rect l="l" t="t" r="r" b="b"/>
            <a:pathLst>
              <a:path w="880745" h="247650">
                <a:moveTo>
                  <a:pt x="0" y="247289"/>
                </a:moveTo>
                <a:lnTo>
                  <a:pt x="880361" y="247289"/>
                </a:lnTo>
                <a:lnTo>
                  <a:pt x="880361" y="0"/>
                </a:lnTo>
                <a:lnTo>
                  <a:pt x="0" y="0"/>
                </a:lnTo>
                <a:lnTo>
                  <a:pt x="0" y="2472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920039" y="3104420"/>
            <a:ext cx="880744" cy="247650"/>
          </a:xfrm>
          <a:custGeom>
            <a:avLst/>
            <a:gdLst/>
            <a:ahLst/>
            <a:cxnLst/>
            <a:rect l="l" t="t" r="r" b="b"/>
            <a:pathLst>
              <a:path w="880745" h="247650">
                <a:moveTo>
                  <a:pt x="0" y="247289"/>
                </a:moveTo>
                <a:lnTo>
                  <a:pt x="880361" y="247289"/>
                </a:lnTo>
                <a:lnTo>
                  <a:pt x="880361" y="0"/>
                </a:lnTo>
                <a:lnTo>
                  <a:pt x="0" y="0"/>
                </a:lnTo>
                <a:lnTo>
                  <a:pt x="0" y="24728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 txBox="1"/>
          <p:nvPr/>
        </p:nvSpPr>
        <p:spPr>
          <a:xfrm>
            <a:off x="5159059" y="3142702"/>
            <a:ext cx="40195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5" dirty="0">
                <a:latin typeface="Calibri"/>
                <a:cs typeface="Calibri"/>
              </a:rPr>
              <a:t>Ke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 </a:t>
            </a:r>
            <a:r>
              <a:rPr sz="550" b="1" spc="15" dirty="0">
                <a:latin typeface="Calibri"/>
                <a:cs typeface="Calibri"/>
              </a:rPr>
              <a:t>D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li</a:t>
            </a:r>
            <a:r>
              <a:rPr sz="550" b="1" spc="10" dirty="0">
                <a:latin typeface="Calibri"/>
                <a:cs typeface="Calibri"/>
              </a:rPr>
              <a:t>n</a:t>
            </a:r>
            <a:endParaRPr sz="5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latin typeface="Calibri"/>
                <a:cs typeface="Calibri"/>
              </a:rPr>
              <a:t>C</a:t>
            </a: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5" dirty="0">
                <a:latin typeface="Calibri"/>
                <a:cs typeface="Calibri"/>
              </a:rPr>
              <a:t>O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47" name="object 547"/>
          <p:cNvSpPr/>
          <p:nvPr/>
        </p:nvSpPr>
        <p:spPr>
          <a:xfrm>
            <a:off x="4893586" y="2894204"/>
            <a:ext cx="985128" cy="304123"/>
          </a:xfrm>
          <a:prstGeom prst="rect">
            <a:avLst/>
          </a:prstGeom>
          <a:blipFill>
            <a:blip r:embed="rId1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937240" y="2886928"/>
            <a:ext cx="913826" cy="327405"/>
          </a:xfrm>
          <a:prstGeom prst="rect">
            <a:avLst/>
          </a:prstGeom>
          <a:blipFill>
            <a:blip r:embed="rId1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920039" y="2920441"/>
            <a:ext cx="880744" cy="200025"/>
          </a:xfrm>
          <a:custGeom>
            <a:avLst/>
            <a:gdLst/>
            <a:ahLst/>
            <a:cxnLst/>
            <a:rect l="l" t="t" r="r" b="b"/>
            <a:pathLst>
              <a:path w="880745" h="200025">
                <a:moveTo>
                  <a:pt x="0" y="199657"/>
                </a:moveTo>
                <a:lnTo>
                  <a:pt x="880361" y="199657"/>
                </a:lnTo>
                <a:lnTo>
                  <a:pt x="880361" y="0"/>
                </a:lnTo>
                <a:lnTo>
                  <a:pt x="0" y="0"/>
                </a:lnTo>
                <a:lnTo>
                  <a:pt x="0" y="199657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920039" y="2920441"/>
            <a:ext cx="880744" cy="200025"/>
          </a:xfrm>
          <a:custGeom>
            <a:avLst/>
            <a:gdLst/>
            <a:ahLst/>
            <a:cxnLst/>
            <a:rect l="l" t="t" r="r" b="b"/>
            <a:pathLst>
              <a:path w="880745" h="200025">
                <a:moveTo>
                  <a:pt x="0" y="199657"/>
                </a:moveTo>
                <a:lnTo>
                  <a:pt x="880361" y="199657"/>
                </a:lnTo>
                <a:lnTo>
                  <a:pt x="880361" y="0"/>
                </a:lnTo>
                <a:lnTo>
                  <a:pt x="0" y="0"/>
                </a:lnTo>
                <a:lnTo>
                  <a:pt x="0" y="199657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 txBox="1"/>
          <p:nvPr/>
        </p:nvSpPr>
        <p:spPr>
          <a:xfrm>
            <a:off x="4994629" y="2936072"/>
            <a:ext cx="73279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0345" marR="5080" indent="-208279">
              <a:lnSpc>
                <a:spcPts val="570"/>
              </a:lnSpc>
            </a:pP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spc="5" dirty="0">
                <a:latin typeface="Calibri"/>
                <a:cs typeface="Calibri"/>
              </a:rPr>
              <a:t>el 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5" dirty="0">
                <a:latin typeface="Calibri"/>
                <a:cs typeface="Calibri"/>
              </a:rPr>
              <a:t>r</a:t>
            </a:r>
            <a:r>
              <a:rPr sz="550" b="1" spc="10" dirty="0">
                <a:latin typeface="Calibri"/>
                <a:cs typeface="Calibri"/>
              </a:rPr>
              <a:t>os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ng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5" dirty="0">
                <a:latin typeface="Calibri"/>
                <a:cs typeface="Calibri"/>
              </a:rPr>
              <a:t>Re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ova</a:t>
            </a:r>
            <a:r>
              <a:rPr sz="550" b="1" spc="5" dirty="0">
                <a:latin typeface="Calibri"/>
                <a:cs typeface="Calibri"/>
              </a:rPr>
              <a:t>l A</a:t>
            </a:r>
            <a:r>
              <a:rPr sz="550" b="1" spc="10" dirty="0">
                <a:latin typeface="Calibri"/>
                <a:cs typeface="Calibri"/>
              </a:rPr>
              <a:t>u</a:t>
            </a:r>
            <a:r>
              <a:rPr sz="550" b="1" dirty="0">
                <a:latin typeface="Calibri"/>
                <a:cs typeface="Calibri"/>
              </a:rPr>
              <a:t>t</a:t>
            </a:r>
            <a:r>
              <a:rPr sz="550" b="1" spc="10" dirty="0">
                <a:latin typeface="Calibri"/>
                <a:cs typeface="Calibri"/>
              </a:rPr>
              <a:t>hor</a:t>
            </a:r>
            <a:r>
              <a:rPr sz="550" b="1" dirty="0">
                <a:latin typeface="Calibri"/>
                <a:cs typeface="Calibri"/>
              </a:rPr>
              <a:t>it</a:t>
            </a:r>
            <a:r>
              <a:rPr sz="550" b="1" spc="10" dirty="0">
                <a:latin typeface="Calibri"/>
                <a:cs typeface="Calibri"/>
              </a:rPr>
              <a:t>y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52" name="object 552"/>
          <p:cNvSpPr/>
          <p:nvPr/>
        </p:nvSpPr>
        <p:spPr>
          <a:xfrm>
            <a:off x="7927548" y="4285315"/>
            <a:ext cx="999679" cy="34923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8026498" y="4337701"/>
            <a:ext cx="816332" cy="254649"/>
          </a:xfrm>
          <a:prstGeom prst="rect">
            <a:avLst/>
          </a:prstGeom>
          <a:blipFill>
            <a:blip r:embed="rId1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846847" y="6444739"/>
            <a:ext cx="999679" cy="350688"/>
          </a:xfrm>
          <a:prstGeom prst="rect">
            <a:avLst/>
          </a:prstGeom>
          <a:blipFill>
            <a:blip r:embed="rId1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982175" y="6459291"/>
            <a:ext cx="743575" cy="341957"/>
          </a:xfrm>
          <a:prstGeom prst="rect">
            <a:avLst/>
          </a:prstGeom>
          <a:blipFill>
            <a:blip r:embed="rId1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874291" y="6471222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74291" y="6471222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 txBox="1"/>
          <p:nvPr/>
        </p:nvSpPr>
        <p:spPr>
          <a:xfrm>
            <a:off x="1038435" y="6509310"/>
            <a:ext cx="56451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5" dirty="0">
                <a:latin typeface="Calibri"/>
                <a:cs typeface="Calibri"/>
              </a:rPr>
              <a:t>m </a:t>
            </a:r>
            <a:r>
              <a:rPr sz="550" b="1" spc="10" dirty="0">
                <a:latin typeface="Calibri"/>
                <a:cs typeface="Calibri"/>
              </a:rPr>
              <a:t>Ba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f</a:t>
            </a:r>
            <a:r>
              <a:rPr sz="550" b="1" spc="10" dirty="0">
                <a:latin typeface="Calibri"/>
                <a:cs typeface="Calibri"/>
              </a:rPr>
              <a:t>ord</a:t>
            </a:r>
            <a:endParaRPr sz="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550" spc="5" dirty="0">
                <a:latin typeface="Calibri"/>
                <a:cs typeface="Calibri"/>
              </a:rPr>
              <a:t>E</a:t>
            </a:r>
            <a:r>
              <a:rPr sz="550" spc="10" dirty="0">
                <a:latin typeface="Calibri"/>
                <a:cs typeface="Calibri"/>
              </a:rPr>
              <a:t>xec</a:t>
            </a:r>
            <a:r>
              <a:rPr sz="550" spc="5" dirty="0">
                <a:latin typeface="Calibri"/>
                <a:cs typeface="Calibri"/>
              </a:rPr>
              <a:t>ut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spc="10" dirty="0">
                <a:latin typeface="Calibri"/>
                <a:cs typeface="Calibri"/>
              </a:rPr>
              <a:t>ve</a:t>
            </a:r>
            <a:r>
              <a:rPr sz="550" dirty="0">
                <a:latin typeface="Calibri"/>
                <a:cs typeface="Calibri"/>
              </a:rPr>
              <a:t> </a:t>
            </a:r>
            <a:r>
              <a:rPr sz="550" spc="10" dirty="0">
                <a:latin typeface="Calibri"/>
                <a:cs typeface="Calibri"/>
              </a:rPr>
              <a:t>D</a:t>
            </a:r>
            <a:r>
              <a:rPr sz="550" spc="-5" dirty="0">
                <a:latin typeface="Calibri"/>
                <a:cs typeface="Calibri"/>
              </a:rPr>
              <a:t>i</a:t>
            </a:r>
            <a:r>
              <a:rPr sz="550" dirty="0">
                <a:latin typeface="Calibri"/>
                <a:cs typeface="Calibri"/>
              </a:rPr>
              <a:t>r</a:t>
            </a:r>
            <a:r>
              <a:rPr sz="550" spc="5" dirty="0">
                <a:latin typeface="Calibri"/>
                <a:cs typeface="Calibri"/>
              </a:rPr>
              <a:t>ector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59" name="object 559"/>
          <p:cNvSpPr/>
          <p:nvPr/>
        </p:nvSpPr>
        <p:spPr>
          <a:xfrm>
            <a:off x="846847" y="6211918"/>
            <a:ext cx="999679" cy="349233"/>
          </a:xfrm>
          <a:prstGeom prst="rect">
            <a:avLst/>
          </a:prstGeom>
          <a:blipFill>
            <a:blip r:embed="rId1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894866" y="6264303"/>
            <a:ext cx="918192" cy="254649"/>
          </a:xfrm>
          <a:prstGeom prst="rect">
            <a:avLst/>
          </a:prstGeom>
          <a:blipFill>
            <a:blip r:embed="rId1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874291" y="623792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874291" y="6237926"/>
            <a:ext cx="894080" cy="245745"/>
          </a:xfrm>
          <a:custGeom>
            <a:avLst/>
            <a:gdLst/>
            <a:ahLst/>
            <a:cxnLst/>
            <a:rect l="l" t="t" r="r" b="b"/>
            <a:pathLst>
              <a:path w="894080" h="245745">
                <a:moveTo>
                  <a:pt x="0" y="245519"/>
                </a:moveTo>
                <a:lnTo>
                  <a:pt x="893712" y="245519"/>
                </a:lnTo>
                <a:lnTo>
                  <a:pt x="893712" y="0"/>
                </a:lnTo>
                <a:lnTo>
                  <a:pt x="0" y="0"/>
                </a:lnTo>
                <a:lnTo>
                  <a:pt x="0" y="24551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 txBox="1"/>
          <p:nvPr/>
        </p:nvSpPr>
        <p:spPr>
          <a:xfrm>
            <a:off x="3180995" y="194986"/>
            <a:ext cx="5793105" cy="59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spc="-15" dirty="0">
                <a:latin typeface="Times New Roman"/>
                <a:cs typeface="Times New Roman"/>
              </a:rPr>
              <a:t>V</a:t>
            </a:r>
            <a:r>
              <a:rPr sz="1000" dirty="0">
                <a:latin typeface="Times New Roman"/>
                <a:cs typeface="Times New Roman"/>
              </a:rPr>
              <a:t>GSO.1003.001.0019</a:t>
            </a:r>
            <a:endParaRPr sz="1000">
              <a:latin typeface="Times New Roman"/>
              <a:cs typeface="Times New Roman"/>
            </a:endParaRPr>
          </a:p>
          <a:p>
            <a:pPr marL="1247775">
              <a:lnSpc>
                <a:spcPct val="100000"/>
              </a:lnSpc>
              <a:spcBef>
                <a:spcPts val="100"/>
              </a:spcBef>
            </a:pPr>
            <a:r>
              <a:rPr sz="1500" b="1" i="1" spc="-15" dirty="0">
                <a:latin typeface="Gill Sans MT"/>
                <a:cs typeface="Gill Sans MT"/>
              </a:rPr>
              <a:t>RGM-1</a:t>
            </a:r>
            <a:endParaRPr sz="15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050" b="1" spc="-5" dirty="0">
                <a:latin typeface="Calibri"/>
                <a:cs typeface="Calibri"/>
              </a:rPr>
              <a:t>DEDJT</a:t>
            </a:r>
            <a:r>
              <a:rPr sz="1050" b="1" dirty="0">
                <a:latin typeface="Calibri"/>
                <a:cs typeface="Calibri"/>
              </a:rPr>
              <a:t>R</a:t>
            </a:r>
            <a:r>
              <a:rPr sz="1050" b="1" spc="-1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I</a:t>
            </a:r>
            <a:r>
              <a:rPr sz="1050" b="1" spc="-5" dirty="0">
                <a:latin typeface="Calibri"/>
                <a:cs typeface="Calibri"/>
              </a:rPr>
              <a:t>n</a:t>
            </a:r>
            <a:r>
              <a:rPr sz="1050" b="1" dirty="0">
                <a:latin typeface="Calibri"/>
                <a:cs typeface="Calibri"/>
              </a:rPr>
              <a:t>terim</a:t>
            </a:r>
            <a:r>
              <a:rPr sz="1050" b="1" spc="-20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Or</a:t>
            </a:r>
            <a:r>
              <a:rPr sz="1050" b="1" spc="5" dirty="0">
                <a:latin typeface="Calibri"/>
                <a:cs typeface="Calibri"/>
              </a:rPr>
              <a:t>g</a:t>
            </a:r>
            <a:r>
              <a:rPr sz="1050" b="1" spc="-5" dirty="0">
                <a:latin typeface="Calibri"/>
                <a:cs typeface="Calibri"/>
              </a:rPr>
              <a:t>an</a:t>
            </a:r>
            <a:r>
              <a:rPr sz="1050" b="1" dirty="0">
                <a:latin typeface="Calibri"/>
                <a:cs typeface="Calibri"/>
              </a:rPr>
              <a:t>is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ti</a:t>
            </a:r>
            <a:r>
              <a:rPr sz="1050" b="1" spc="-5" dirty="0">
                <a:latin typeface="Calibri"/>
                <a:cs typeface="Calibri"/>
              </a:rPr>
              <a:t>o</a:t>
            </a:r>
            <a:r>
              <a:rPr sz="1050" b="1" dirty="0">
                <a:latin typeface="Calibri"/>
                <a:cs typeface="Calibri"/>
              </a:rPr>
              <a:t>n</a:t>
            </a:r>
            <a:r>
              <a:rPr sz="1050" b="1" spc="-1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C</a:t>
            </a:r>
            <a:r>
              <a:rPr sz="1050" b="1" spc="-5" dirty="0">
                <a:latin typeface="Calibri"/>
                <a:cs typeface="Calibri"/>
              </a:rPr>
              <a:t>ha</a:t>
            </a:r>
            <a:r>
              <a:rPr sz="1050" b="1" dirty="0">
                <a:latin typeface="Calibri"/>
                <a:cs typeface="Calibri"/>
              </a:rPr>
              <a:t>rt</a:t>
            </a:r>
            <a:r>
              <a:rPr sz="1050" b="1" spc="-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(</a:t>
            </a:r>
            <a:r>
              <a:rPr sz="1050" dirty="0">
                <a:latin typeface="Calibri"/>
                <a:cs typeface="Calibri"/>
              </a:rPr>
              <a:t>30 J</a:t>
            </a:r>
            <a:r>
              <a:rPr sz="1050" spc="-10" dirty="0">
                <a:latin typeface="Calibri"/>
                <a:cs typeface="Calibri"/>
              </a:rPr>
              <a:t>u</a:t>
            </a:r>
            <a:r>
              <a:rPr sz="1050" spc="-5" dirty="0">
                <a:latin typeface="Calibri"/>
                <a:cs typeface="Calibri"/>
              </a:rPr>
              <a:t>n</a:t>
            </a:r>
            <a:r>
              <a:rPr sz="1050" dirty="0">
                <a:latin typeface="Calibri"/>
                <a:cs typeface="Calibri"/>
              </a:rPr>
              <a:t>e</a:t>
            </a:r>
            <a:r>
              <a:rPr sz="1050" spc="-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2015)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64" name="object 564"/>
          <p:cNvSpPr txBox="1"/>
          <p:nvPr/>
        </p:nvSpPr>
        <p:spPr>
          <a:xfrm>
            <a:off x="6993140" y="1465535"/>
            <a:ext cx="80010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Peop</a:t>
            </a:r>
            <a:r>
              <a:rPr sz="750" b="1" spc="-10" dirty="0">
                <a:latin typeface="Calibri"/>
                <a:cs typeface="Calibri"/>
              </a:rPr>
              <a:t>l</a:t>
            </a:r>
            <a:r>
              <a:rPr sz="750" b="1" spc="5" dirty="0">
                <a:latin typeface="Calibri"/>
                <a:cs typeface="Calibri"/>
              </a:rPr>
              <a:t>e</a:t>
            </a:r>
            <a:r>
              <a:rPr sz="750" b="1" spc="-35" dirty="0">
                <a:latin typeface="Calibri"/>
                <a:cs typeface="Calibri"/>
              </a:rPr>
              <a:t> </a:t>
            </a:r>
            <a:r>
              <a:rPr sz="750" b="1" spc="10" dirty="0">
                <a:latin typeface="Calibri"/>
                <a:cs typeface="Calibri"/>
              </a:rPr>
              <a:t>&amp;</a:t>
            </a:r>
            <a:r>
              <a:rPr sz="750" b="1" dirty="0">
                <a:latin typeface="Calibri"/>
                <a:cs typeface="Calibri"/>
              </a:rPr>
              <a:t> </a:t>
            </a:r>
            <a:r>
              <a:rPr sz="750" b="1" spc="5" dirty="0">
                <a:latin typeface="Calibri"/>
                <a:cs typeface="Calibri"/>
              </a:rPr>
              <a:t>Exe</a:t>
            </a:r>
            <a:r>
              <a:rPr sz="750" b="1" dirty="0">
                <a:latin typeface="Calibri"/>
                <a:cs typeface="Calibri"/>
              </a:rPr>
              <a:t>cut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ve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5" name="object 565"/>
          <p:cNvSpPr txBox="1"/>
          <p:nvPr/>
        </p:nvSpPr>
        <p:spPr>
          <a:xfrm>
            <a:off x="8196296" y="1441767"/>
            <a:ext cx="38290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5" dirty="0">
                <a:latin typeface="Calibri"/>
                <a:cs typeface="Calibri"/>
              </a:rPr>
              <a:t>F</a:t>
            </a:r>
            <a:r>
              <a:rPr sz="750" b="1" spc="-5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nanc</a:t>
            </a:r>
            <a:r>
              <a:rPr sz="750" b="1" spc="-10" dirty="0">
                <a:latin typeface="Calibri"/>
                <a:cs typeface="Calibri"/>
              </a:rPr>
              <a:t>i</a:t>
            </a:r>
            <a:r>
              <a:rPr sz="750" b="1" spc="5" dirty="0">
                <a:latin typeface="Calibri"/>
                <a:cs typeface="Calibri"/>
              </a:rPr>
              <a:t>al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6" name="object 566"/>
          <p:cNvSpPr txBox="1"/>
          <p:nvPr/>
        </p:nvSpPr>
        <p:spPr>
          <a:xfrm>
            <a:off x="7940190" y="2239883"/>
            <a:ext cx="894080" cy="245745"/>
          </a:xfrm>
          <a:prstGeom prst="rect">
            <a:avLst/>
          </a:prstGeom>
          <a:solidFill>
            <a:srgbClr val="DCE6F1"/>
          </a:solidFill>
          <a:ln w="3175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906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F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nan</a:t>
            </a:r>
            <a:r>
              <a:rPr sz="550" b="1" dirty="0">
                <a:latin typeface="Calibri"/>
                <a:cs typeface="Calibri"/>
              </a:rPr>
              <a:t>ci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l</a:t>
            </a:r>
            <a:r>
              <a:rPr sz="550" b="1" spc="20" dirty="0">
                <a:latin typeface="Calibri"/>
                <a:cs typeface="Calibri"/>
              </a:rPr>
              <a:t> M</a:t>
            </a:r>
            <a:r>
              <a:rPr sz="550" b="1" spc="10" dirty="0">
                <a:latin typeface="Calibri"/>
                <a:cs typeface="Calibri"/>
              </a:rPr>
              <a:t>anag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5" dirty="0">
                <a:latin typeface="Calibri"/>
                <a:cs typeface="Calibri"/>
              </a:rPr>
              <a:t>m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spc="10" dirty="0">
                <a:latin typeface="Calibri"/>
                <a:cs typeface="Calibri"/>
              </a:rPr>
              <a:t>n</a:t>
            </a:r>
            <a:r>
              <a:rPr sz="550" b="1" spc="5" dirty="0">
                <a:latin typeface="Calibri"/>
                <a:cs typeface="Calibri"/>
              </a:rPr>
              <a:t>t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67" name="object 567"/>
          <p:cNvSpPr txBox="1"/>
          <p:nvPr/>
        </p:nvSpPr>
        <p:spPr>
          <a:xfrm>
            <a:off x="381596" y="1442578"/>
            <a:ext cx="212090" cy="8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20" dirty="0">
                <a:latin typeface="Calibri"/>
                <a:cs typeface="Calibri"/>
              </a:rPr>
              <a:t>G</a:t>
            </a:r>
            <a:r>
              <a:rPr sz="450" b="1" spc="15" dirty="0">
                <a:latin typeface="Calibri"/>
                <a:cs typeface="Calibri"/>
              </a:rPr>
              <a:t>ROUP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568" name="object 568"/>
          <p:cNvSpPr txBox="1"/>
          <p:nvPr/>
        </p:nvSpPr>
        <p:spPr>
          <a:xfrm>
            <a:off x="7954863" y="4311522"/>
            <a:ext cx="894080" cy="245745"/>
          </a:xfrm>
          <a:prstGeom prst="rect">
            <a:avLst/>
          </a:prstGeom>
          <a:solidFill>
            <a:srgbClr val="DCE6F1"/>
          </a:solidFill>
          <a:ln w="3175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9700">
              <a:lnSpc>
                <a:spcPct val="100000"/>
              </a:lnSpc>
            </a:pPr>
            <a:r>
              <a:rPr sz="550" b="1" spc="10" dirty="0">
                <a:latin typeface="Calibri"/>
                <a:cs typeface="Calibri"/>
              </a:rPr>
              <a:t>T</a:t>
            </a:r>
            <a:r>
              <a:rPr sz="550" b="1" spc="5" dirty="0">
                <a:latin typeface="Calibri"/>
                <a:cs typeface="Calibri"/>
              </a:rPr>
              <a:t>e</a:t>
            </a:r>
            <a:r>
              <a:rPr sz="550" b="1" dirty="0">
                <a:latin typeface="Calibri"/>
                <a:cs typeface="Calibri"/>
              </a:rPr>
              <a:t>c</a:t>
            </a:r>
            <a:r>
              <a:rPr sz="550" b="1" spc="10" dirty="0">
                <a:latin typeface="Calibri"/>
                <a:cs typeface="Calibri"/>
              </a:rPr>
              <a:t>hno</a:t>
            </a:r>
            <a:r>
              <a:rPr sz="550" b="1" dirty="0">
                <a:latin typeface="Calibri"/>
                <a:cs typeface="Calibri"/>
              </a:rPr>
              <a:t>l</a:t>
            </a:r>
            <a:r>
              <a:rPr sz="550" b="1" spc="10" dirty="0">
                <a:latin typeface="Calibri"/>
                <a:cs typeface="Calibri"/>
              </a:rPr>
              <a:t>ogy</a:t>
            </a:r>
            <a:r>
              <a:rPr sz="550" b="1" spc="1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S</a:t>
            </a:r>
            <a:r>
              <a:rPr sz="550" b="1" spc="5" dirty="0">
                <a:latin typeface="Calibri"/>
                <a:cs typeface="Calibri"/>
              </a:rPr>
              <a:t>er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5" dirty="0">
                <a:latin typeface="Calibri"/>
                <a:cs typeface="Calibri"/>
              </a:rPr>
              <a:t>ces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569" name="object 569"/>
          <p:cNvSpPr txBox="1"/>
          <p:nvPr/>
        </p:nvSpPr>
        <p:spPr>
          <a:xfrm>
            <a:off x="967135" y="6313746"/>
            <a:ext cx="721360" cy="9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20" dirty="0">
                <a:latin typeface="Calibri"/>
                <a:cs typeface="Calibri"/>
              </a:rPr>
              <a:t>M</a:t>
            </a:r>
            <a:r>
              <a:rPr sz="550" b="1" spc="10" dirty="0">
                <a:latin typeface="Calibri"/>
                <a:cs typeface="Calibri"/>
              </a:rPr>
              <a:t>a</a:t>
            </a:r>
            <a:r>
              <a:rPr sz="550" b="1" spc="5" dirty="0">
                <a:latin typeface="Calibri"/>
                <a:cs typeface="Calibri"/>
              </a:rPr>
              <a:t>j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spc="5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P</a:t>
            </a:r>
            <a:r>
              <a:rPr sz="550" b="1" spc="5" dirty="0">
                <a:latin typeface="Calibri"/>
                <a:cs typeface="Calibri"/>
              </a:rPr>
              <a:t>roje</a:t>
            </a:r>
            <a:r>
              <a:rPr sz="550" b="1" dirty="0">
                <a:latin typeface="Calibri"/>
                <a:cs typeface="Calibri"/>
              </a:rPr>
              <a:t>ct</a:t>
            </a:r>
            <a:r>
              <a:rPr sz="550" b="1" spc="5" dirty="0">
                <a:latin typeface="Calibri"/>
                <a:cs typeface="Calibri"/>
              </a:rPr>
              <a:t>s</a:t>
            </a:r>
            <a:r>
              <a:rPr sz="550" b="1" dirty="0">
                <a:latin typeface="Calibri"/>
                <a:cs typeface="Calibri"/>
              </a:rPr>
              <a:t> </a:t>
            </a:r>
            <a:r>
              <a:rPr sz="550" b="1" spc="10" dirty="0">
                <a:latin typeface="Calibri"/>
                <a:cs typeface="Calibri"/>
              </a:rPr>
              <a:t>V</a:t>
            </a:r>
            <a:r>
              <a:rPr sz="550" b="1" dirty="0">
                <a:latin typeface="Calibri"/>
                <a:cs typeface="Calibri"/>
              </a:rPr>
              <a:t>ict</a:t>
            </a:r>
            <a:r>
              <a:rPr sz="550" b="1" spc="10" dirty="0">
                <a:latin typeface="Calibri"/>
                <a:cs typeface="Calibri"/>
              </a:rPr>
              <a:t>or</a:t>
            </a:r>
            <a:r>
              <a:rPr sz="550" b="1" dirty="0">
                <a:latin typeface="Calibri"/>
                <a:cs typeface="Calibri"/>
              </a:rPr>
              <a:t>i</a:t>
            </a:r>
            <a:r>
              <a:rPr sz="550" b="1" spc="10" dirty="0">
                <a:latin typeface="Calibri"/>
                <a:cs typeface="Calibri"/>
              </a:rPr>
              <a:t>a</a:t>
            </a:r>
            <a:endParaRPr sz="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6379" y="6043189"/>
            <a:ext cx="92900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0">
              <a:lnSpc>
                <a:spcPct val="103299"/>
              </a:lnSpc>
            </a:pPr>
            <a:r>
              <a:rPr sz="750" spc="5" dirty="0">
                <a:latin typeface="Calibri"/>
                <a:cs typeface="Calibri"/>
              </a:rPr>
              <a:t>L</a:t>
            </a:r>
            <a:r>
              <a:rPr sz="750" spc="10" dirty="0">
                <a:latin typeface="Calibri"/>
                <a:cs typeface="Calibri"/>
              </a:rPr>
              <a:t>u</a:t>
            </a:r>
            <a:r>
              <a:rPr sz="750" spc="5" dirty="0">
                <a:latin typeface="Calibri"/>
                <a:cs typeface="Calibri"/>
              </a:rPr>
              <a:t>k</a:t>
            </a:r>
            <a:r>
              <a:rPr sz="750" spc="10" dirty="0">
                <a:latin typeface="Calibri"/>
                <a:cs typeface="Calibri"/>
              </a:rPr>
              <a:t>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20" dirty="0">
                <a:latin typeface="Calibri"/>
                <a:cs typeface="Calibri"/>
              </a:rPr>
              <a:t>W</a:t>
            </a:r>
            <a:r>
              <a:rPr sz="750" dirty="0">
                <a:latin typeface="Calibri"/>
                <a:cs typeface="Calibri"/>
              </a:rPr>
              <a:t>il</a:t>
            </a:r>
            <a:r>
              <a:rPr sz="750" spc="10" dirty="0">
                <a:latin typeface="Calibri"/>
                <a:cs typeface="Calibri"/>
              </a:rPr>
              <a:t>son</a:t>
            </a:r>
            <a:r>
              <a:rPr sz="750" spc="5" dirty="0">
                <a:latin typeface="Calibri"/>
                <a:cs typeface="Calibri"/>
              </a:rPr>
              <a:t>  Lea</a:t>
            </a:r>
            <a:r>
              <a:rPr sz="750" spc="10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5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ep</a:t>
            </a:r>
            <a:r>
              <a:rPr sz="750" spc="10" dirty="0">
                <a:latin typeface="Calibri"/>
                <a:cs typeface="Calibri"/>
              </a:rPr>
              <a:t>uty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Se</a:t>
            </a:r>
            <a:r>
              <a:rPr sz="750" spc="5" dirty="0">
                <a:latin typeface="Calibri"/>
                <a:cs typeface="Calibri"/>
              </a:rPr>
              <a:t>cre</a:t>
            </a:r>
            <a:r>
              <a:rPr sz="750" spc="10" dirty="0">
                <a:latin typeface="Calibri"/>
                <a:cs typeface="Calibri"/>
              </a:rPr>
              <a:t>tary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29402" y="6704119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4">
                <a:moveTo>
                  <a:pt x="0" y="628941"/>
                </a:moveTo>
                <a:lnTo>
                  <a:pt x="1257883" y="628941"/>
                </a:lnTo>
                <a:lnTo>
                  <a:pt x="1257883" y="0"/>
                </a:lnTo>
                <a:lnTo>
                  <a:pt x="0" y="0"/>
                </a:lnTo>
                <a:lnTo>
                  <a:pt x="0" y="628941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29402" y="6704118"/>
            <a:ext cx="1257935" cy="0"/>
          </a:xfrm>
          <a:custGeom>
            <a:avLst/>
            <a:gdLst/>
            <a:ahLst/>
            <a:cxnLst/>
            <a:rect l="l" t="t" r="r" b="b"/>
            <a:pathLst>
              <a:path w="1257935">
                <a:moveTo>
                  <a:pt x="0" y="0"/>
                </a:moveTo>
                <a:lnTo>
                  <a:pt x="1257883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87286" y="6704119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4">
                <a:moveTo>
                  <a:pt x="0" y="0"/>
                </a:moveTo>
                <a:lnTo>
                  <a:pt x="0" y="0"/>
                </a:lnTo>
              </a:path>
              <a:path h="629284">
                <a:moveTo>
                  <a:pt x="0" y="0"/>
                </a:moveTo>
                <a:lnTo>
                  <a:pt x="0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10903" y="6685621"/>
            <a:ext cx="1257883" cy="628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10904" y="6685620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4">
                <a:moveTo>
                  <a:pt x="0" y="628941"/>
                </a:moveTo>
                <a:lnTo>
                  <a:pt x="0" y="0"/>
                </a:lnTo>
                <a:lnTo>
                  <a:pt x="1257883" y="0"/>
                </a:lnTo>
                <a:lnTo>
                  <a:pt x="1257883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35568" y="6704118"/>
            <a:ext cx="1214755" cy="586105"/>
          </a:xfrm>
          <a:custGeom>
            <a:avLst/>
            <a:gdLst/>
            <a:ahLst/>
            <a:cxnLst/>
            <a:rect l="l" t="t" r="r" b="b"/>
            <a:pathLst>
              <a:path w="1214754" h="586104">
                <a:moveTo>
                  <a:pt x="0" y="585779"/>
                </a:moveTo>
                <a:lnTo>
                  <a:pt x="0" y="0"/>
                </a:lnTo>
                <a:lnTo>
                  <a:pt x="1214721" y="0"/>
                </a:lnTo>
                <a:lnTo>
                  <a:pt x="1214721" y="585779"/>
                </a:lnTo>
                <a:lnTo>
                  <a:pt x="0" y="585779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80336" y="6882148"/>
            <a:ext cx="112077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marR="5080" indent="-251460">
              <a:lnSpc>
                <a:spcPct val="103299"/>
              </a:lnSpc>
            </a:pPr>
            <a:r>
              <a:rPr sz="750" spc="10" dirty="0">
                <a:latin typeface="Calibri"/>
                <a:cs typeface="Calibri"/>
              </a:rPr>
              <a:t>R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gulat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on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and</a:t>
            </a:r>
            <a:r>
              <a:rPr sz="750" spc="5" dirty="0">
                <a:latin typeface="Calibri"/>
                <a:cs typeface="Calibri"/>
              </a:rPr>
              <a:t> C</a:t>
            </a:r>
            <a:r>
              <a:rPr sz="750" spc="10" dirty="0">
                <a:latin typeface="Calibri"/>
                <a:cs typeface="Calibri"/>
              </a:rPr>
              <a:t>o</a:t>
            </a:r>
            <a:r>
              <a:rPr sz="750" spc="15" dirty="0">
                <a:latin typeface="Calibri"/>
                <a:cs typeface="Calibri"/>
              </a:rPr>
              <a:t>m</a:t>
            </a:r>
            <a:r>
              <a:rPr sz="750" spc="10" dirty="0">
                <a:latin typeface="Calibri"/>
                <a:cs typeface="Calibri"/>
              </a:rPr>
              <a:t>p</a:t>
            </a:r>
            <a:r>
              <a:rPr sz="750" dirty="0">
                <a:latin typeface="Calibri"/>
                <a:cs typeface="Calibri"/>
              </a:rPr>
              <a:t>li</a:t>
            </a:r>
            <a:r>
              <a:rPr sz="750" spc="10" dirty="0">
                <a:latin typeface="Calibri"/>
                <a:cs typeface="Calibri"/>
              </a:rPr>
              <a:t>a</a:t>
            </a:r>
            <a:r>
              <a:rPr sz="750" spc="5" dirty="0">
                <a:latin typeface="Calibri"/>
                <a:cs typeface="Calibri"/>
              </a:rPr>
              <a:t>nce</a:t>
            </a:r>
            <a:r>
              <a:rPr sz="750" dirty="0">
                <a:latin typeface="Calibri"/>
                <a:cs typeface="Calibri"/>
              </a:rPr>
              <a:t> (J</a:t>
            </a:r>
            <a:r>
              <a:rPr sz="750" spc="10" dirty="0">
                <a:latin typeface="Calibri"/>
                <a:cs typeface="Calibri"/>
              </a:rPr>
              <a:t>ames</a:t>
            </a:r>
            <a:r>
              <a:rPr sz="750" spc="5" dirty="0">
                <a:latin typeface="Calibri"/>
                <a:cs typeface="Calibri"/>
              </a:rPr>
              <a:t> Flor</a:t>
            </a:r>
            <a:r>
              <a:rPr sz="750" spc="10" dirty="0">
                <a:latin typeface="Calibri"/>
                <a:cs typeface="Calibri"/>
              </a:rPr>
              <a:t>en</a:t>
            </a:r>
            <a:r>
              <a:rPr sz="750" spc="5" dirty="0">
                <a:latin typeface="Calibri"/>
                <a:cs typeface="Calibri"/>
              </a:rPr>
              <a:t>t)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39846" y="6475973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1871" y="6704119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4">
                <a:moveTo>
                  <a:pt x="0" y="628941"/>
                </a:moveTo>
                <a:lnTo>
                  <a:pt x="1257883" y="628941"/>
                </a:lnTo>
                <a:lnTo>
                  <a:pt x="1257883" y="0"/>
                </a:lnTo>
                <a:lnTo>
                  <a:pt x="0" y="0"/>
                </a:lnTo>
                <a:lnTo>
                  <a:pt x="0" y="628941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1871" y="6704118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4">
                <a:moveTo>
                  <a:pt x="0" y="628941"/>
                </a:moveTo>
                <a:lnTo>
                  <a:pt x="0" y="0"/>
                </a:lnTo>
                <a:lnTo>
                  <a:pt x="1257883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1871" y="7331519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83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3372" y="6685621"/>
            <a:ext cx="1257883" cy="6289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3372" y="6685620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4">
                <a:moveTo>
                  <a:pt x="0" y="628941"/>
                </a:moveTo>
                <a:lnTo>
                  <a:pt x="0" y="0"/>
                </a:lnTo>
                <a:lnTo>
                  <a:pt x="1257883" y="0"/>
                </a:lnTo>
                <a:lnTo>
                  <a:pt x="1257883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8037" y="6704118"/>
            <a:ext cx="1214755" cy="586105"/>
          </a:xfrm>
          <a:custGeom>
            <a:avLst/>
            <a:gdLst/>
            <a:ahLst/>
            <a:cxnLst/>
            <a:rect l="l" t="t" r="r" b="b"/>
            <a:pathLst>
              <a:path w="1214755" h="586104">
                <a:moveTo>
                  <a:pt x="0" y="585779"/>
                </a:moveTo>
                <a:lnTo>
                  <a:pt x="0" y="0"/>
                </a:lnTo>
                <a:lnTo>
                  <a:pt x="1214721" y="0"/>
                </a:lnTo>
                <a:lnTo>
                  <a:pt x="1214721" y="585779"/>
                </a:lnTo>
                <a:lnTo>
                  <a:pt x="0" y="585779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51569" y="6882148"/>
            <a:ext cx="64325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725">
              <a:lnSpc>
                <a:spcPct val="103299"/>
              </a:lnSpc>
            </a:pPr>
            <a:r>
              <a:rPr sz="750" spc="10" dirty="0">
                <a:latin typeface="Calibri"/>
                <a:cs typeface="Calibri"/>
              </a:rPr>
              <a:t>A</a:t>
            </a:r>
            <a:r>
              <a:rPr sz="750" spc="5" dirty="0">
                <a:latin typeface="Calibri"/>
                <a:cs typeface="Calibri"/>
              </a:rPr>
              <a:t>gr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culture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(</a:t>
            </a:r>
            <a:r>
              <a:rPr sz="750" spc="10" dirty="0">
                <a:latin typeface="Calibri"/>
                <a:cs typeface="Calibri"/>
              </a:rPr>
              <a:t>Jam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s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F</a:t>
            </a:r>
            <a:r>
              <a:rPr sz="750" dirty="0">
                <a:latin typeface="Calibri"/>
                <a:cs typeface="Calibri"/>
              </a:rPr>
              <a:t>l</a:t>
            </a:r>
            <a:r>
              <a:rPr sz="750" spc="10" dirty="0">
                <a:latin typeface="Calibri"/>
                <a:cs typeface="Calibri"/>
              </a:rPr>
              <a:t>into</a:t>
            </a:r>
            <a:r>
              <a:rPr sz="750" dirty="0">
                <a:latin typeface="Calibri"/>
                <a:cs typeface="Calibri"/>
              </a:rPr>
              <a:t>f</a:t>
            </a:r>
            <a:r>
              <a:rPr sz="750" spc="5" dirty="0">
                <a:latin typeface="Calibri"/>
                <a:cs typeface="Calibri"/>
              </a:rPr>
              <a:t>t)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2315" y="6475973"/>
            <a:ext cx="1468120" cy="210185"/>
          </a:xfrm>
          <a:custGeom>
            <a:avLst/>
            <a:gdLst/>
            <a:ahLst/>
            <a:cxnLst/>
            <a:rect l="l" t="t" r="r" b="b"/>
            <a:pathLst>
              <a:path w="1468120" h="210184">
                <a:moveTo>
                  <a:pt x="1467530" y="0"/>
                </a:moveTo>
                <a:lnTo>
                  <a:pt x="1467530" y="104823"/>
                </a:lnTo>
                <a:lnTo>
                  <a:pt x="0" y="104823"/>
                </a:ln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71518" y="754270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71518" y="7542707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0107" y="7542708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3020" y="7524210"/>
            <a:ext cx="838589" cy="4192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53020" y="752421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09220" y="7616283"/>
            <a:ext cx="72707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0" dirty="0">
                <a:latin typeface="Calibri"/>
                <a:cs typeface="Calibri"/>
              </a:rPr>
              <a:t>A</a:t>
            </a:r>
            <a:r>
              <a:rPr sz="750" spc="5" dirty="0">
                <a:latin typeface="Calibri"/>
                <a:cs typeface="Calibri"/>
              </a:rPr>
              <a:t>gr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culture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Pol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72314" y="7314562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39049" y="754270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39049" y="7542707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77638" y="7542708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20551" y="7524210"/>
            <a:ext cx="838589" cy="4192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20551" y="752421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06275" y="7616283"/>
            <a:ext cx="46926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0" dirty="0">
                <a:latin typeface="Calibri"/>
                <a:cs typeface="Calibri"/>
              </a:rPr>
              <a:t>B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os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curi</a:t>
            </a:r>
            <a:r>
              <a:rPr sz="750" dirty="0">
                <a:latin typeface="Calibri"/>
                <a:cs typeface="Calibri"/>
              </a:rPr>
              <a:t>t</a:t>
            </a:r>
            <a:r>
              <a:rPr sz="750" spc="10" dirty="0">
                <a:latin typeface="Calibri"/>
                <a:cs typeface="Calibri"/>
              </a:rPr>
              <a:t>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39846" y="7314562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88082" y="7524210"/>
            <a:ext cx="838589" cy="4192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71518" y="817165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71518" y="8171650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10107" y="8171650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53020" y="8153151"/>
            <a:ext cx="838589" cy="4192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53020" y="815315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043773" y="8186277"/>
            <a:ext cx="85788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0" dirty="0">
                <a:latin typeface="Calibri"/>
                <a:cs typeface="Calibri"/>
              </a:rPr>
              <a:t>A</a:t>
            </a:r>
            <a:r>
              <a:rPr sz="750" spc="5" dirty="0">
                <a:latin typeface="Calibri"/>
                <a:cs typeface="Calibri"/>
              </a:rPr>
              <a:t>gr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culture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Res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arch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02376" y="8304370"/>
            <a:ext cx="74104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0" dirty="0">
                <a:latin typeface="Calibri"/>
                <a:cs typeface="Calibri"/>
              </a:rPr>
              <a:t>and</a:t>
            </a:r>
            <a:r>
              <a:rPr sz="750" spc="5" dirty="0">
                <a:latin typeface="Calibri"/>
                <a:cs typeface="Calibri"/>
              </a:rPr>
              <a:t> De</a:t>
            </a:r>
            <a:r>
              <a:rPr sz="750" spc="10" dirty="0">
                <a:latin typeface="Calibri"/>
                <a:cs typeface="Calibri"/>
              </a:rPr>
              <a:t>ve</a:t>
            </a:r>
            <a:r>
              <a:rPr sz="750" dirty="0">
                <a:latin typeface="Calibri"/>
                <a:cs typeface="Calibri"/>
              </a:rPr>
              <a:t>l</a:t>
            </a:r>
            <a:r>
              <a:rPr sz="750" spc="5" dirty="0">
                <a:latin typeface="Calibri"/>
                <a:cs typeface="Calibri"/>
              </a:rPr>
              <a:t>o</a:t>
            </a:r>
            <a:r>
              <a:rPr sz="750" spc="10" dirty="0">
                <a:latin typeface="Calibri"/>
                <a:cs typeface="Calibri"/>
              </a:rPr>
              <a:t>p</a:t>
            </a:r>
            <a:r>
              <a:rPr sz="750" spc="20" dirty="0">
                <a:latin typeface="Calibri"/>
                <a:cs typeface="Calibri"/>
              </a:rPr>
              <a:t>m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n</a:t>
            </a:r>
            <a:r>
              <a:rPr sz="750" spc="5" dirty="0">
                <a:latin typeface="Calibri"/>
                <a:cs typeface="Calibri"/>
              </a:rPr>
              <a:t>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472314" y="7943504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39049" y="817165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39049" y="8171650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77638" y="8171650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20551" y="8153151"/>
            <a:ext cx="838589" cy="4192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20551" y="815315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581994" y="8245472"/>
            <a:ext cx="74104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604" algn="ctr">
              <a:lnSpc>
                <a:spcPct val="100000"/>
              </a:lnSpc>
            </a:pPr>
            <a:r>
              <a:rPr sz="750" spc="10" dirty="0">
                <a:latin typeface="Calibri"/>
                <a:cs typeface="Calibri"/>
              </a:rPr>
              <a:t>F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she</a:t>
            </a:r>
            <a:r>
              <a:rPr sz="750" dirty="0">
                <a:latin typeface="Calibri"/>
                <a:cs typeface="Calibri"/>
              </a:rPr>
              <a:t>r</a:t>
            </a:r>
            <a:r>
              <a:rPr sz="750" spc="5" dirty="0">
                <a:latin typeface="Calibri"/>
                <a:cs typeface="Calibri"/>
              </a:rPr>
              <a:t>ie</a:t>
            </a:r>
            <a:r>
              <a:rPr sz="750" spc="10" dirty="0">
                <a:latin typeface="Calibri"/>
                <a:cs typeface="Calibri"/>
              </a:rPr>
              <a:t>s</a:t>
            </a:r>
            <a:endParaRPr sz="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750" spc="10" dirty="0">
                <a:latin typeface="Calibri"/>
                <a:cs typeface="Calibri"/>
              </a:rPr>
              <a:t>E</a:t>
            </a:r>
            <a:r>
              <a:rPr sz="750" spc="15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 Tra</a:t>
            </a:r>
            <a:r>
              <a:rPr sz="750" spc="10" dirty="0">
                <a:latin typeface="Calibri"/>
                <a:cs typeface="Calibri"/>
              </a:rPr>
              <a:t>v</a:t>
            </a:r>
            <a:r>
              <a:rPr sz="750" spc="5" dirty="0">
                <a:latin typeface="Calibri"/>
                <a:cs typeface="Calibri"/>
              </a:rPr>
              <a:t>is </a:t>
            </a:r>
            <a:r>
              <a:rPr sz="750" spc="10" dirty="0">
                <a:latin typeface="Calibri"/>
                <a:cs typeface="Calibri"/>
              </a:rPr>
              <a:t>Dow</a:t>
            </a:r>
            <a:r>
              <a:rPr sz="750" spc="5" dirty="0">
                <a:latin typeface="Calibri"/>
                <a:cs typeface="Calibri"/>
              </a:rPr>
              <a:t>l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ng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939846" y="7943504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88082" y="8153151"/>
            <a:ext cx="838589" cy="4192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71518" y="880059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71518" y="8800592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10107" y="8800592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53020" y="8782094"/>
            <a:ext cx="838589" cy="41929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53020" y="878209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229458" y="8815590"/>
            <a:ext cx="48704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325" marR="5080" indent="-48260">
              <a:lnSpc>
                <a:spcPct val="103299"/>
              </a:lnSpc>
            </a:pPr>
            <a:r>
              <a:rPr sz="750" spc="10" dirty="0">
                <a:latin typeface="Calibri"/>
                <a:cs typeface="Calibri"/>
              </a:rPr>
              <a:t>B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osc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nc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s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Re</a:t>
            </a:r>
            <a:r>
              <a:rPr sz="750" spc="5" dirty="0">
                <a:latin typeface="Calibri"/>
                <a:cs typeface="Calibri"/>
              </a:rPr>
              <a:t>s</a:t>
            </a:r>
            <a:r>
              <a:rPr sz="750" spc="10" dirty="0">
                <a:latin typeface="Calibri"/>
                <a:cs typeface="Calibri"/>
              </a:rPr>
              <a:t>ear</a:t>
            </a:r>
            <a:r>
              <a:rPr sz="750" spc="5" dirty="0">
                <a:latin typeface="Calibri"/>
                <a:cs typeface="Calibri"/>
              </a:rPr>
              <a:t>c</a:t>
            </a:r>
            <a:r>
              <a:rPr sz="750" spc="10" dirty="0">
                <a:latin typeface="Calibri"/>
                <a:cs typeface="Calibri"/>
              </a:rPr>
              <a:t>h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472314" y="8572446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39049" y="880059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39049" y="8800592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77638" y="8800592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20551" y="8782094"/>
            <a:ext cx="838589" cy="41929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20551" y="878209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596420" y="8815590"/>
            <a:ext cx="68961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 marR="36195" indent="-41910">
              <a:lnSpc>
                <a:spcPct val="103299"/>
              </a:lnSpc>
            </a:pPr>
            <a:r>
              <a:rPr sz="750" spc="10" dirty="0">
                <a:latin typeface="Calibri"/>
                <a:cs typeface="Calibri"/>
              </a:rPr>
              <a:t>R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gulat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on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and</a:t>
            </a:r>
            <a:r>
              <a:rPr sz="750" spc="5" dirty="0">
                <a:latin typeface="Calibri"/>
                <a:cs typeface="Calibri"/>
              </a:rPr>
              <a:t> E</a:t>
            </a:r>
            <a:r>
              <a:rPr sz="750" spc="10" dirty="0">
                <a:latin typeface="Calibri"/>
                <a:cs typeface="Calibri"/>
              </a:rPr>
              <a:t>n</a:t>
            </a:r>
            <a:r>
              <a:rPr sz="750" spc="5" dirty="0">
                <a:latin typeface="Calibri"/>
                <a:cs typeface="Calibri"/>
              </a:rPr>
              <a:t>forc</a:t>
            </a:r>
            <a:r>
              <a:rPr sz="750" spc="10" dirty="0">
                <a:latin typeface="Calibri"/>
                <a:cs typeface="Calibri"/>
              </a:rPr>
              <a:t>e</a:t>
            </a:r>
            <a:r>
              <a:rPr sz="750" spc="20" dirty="0">
                <a:latin typeface="Calibri"/>
                <a:cs typeface="Calibri"/>
              </a:rPr>
              <a:t>m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n</a:t>
            </a:r>
            <a:r>
              <a:rPr sz="750" spc="5" dirty="0">
                <a:latin typeface="Calibri"/>
                <a:cs typeface="Calibri"/>
              </a:rPr>
              <a:t>t</a:t>
            </a: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5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 Sall</a:t>
            </a:r>
            <a:r>
              <a:rPr sz="750" spc="10" dirty="0">
                <a:latin typeface="Calibri"/>
                <a:cs typeface="Calibri"/>
              </a:rPr>
              <a:t>y</a:t>
            </a:r>
            <a:r>
              <a:rPr sz="750" spc="5" dirty="0">
                <a:latin typeface="Calibri"/>
                <a:cs typeface="Calibri"/>
              </a:rPr>
              <a:t> Fensling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939846" y="8572446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88082" y="8782094"/>
            <a:ext cx="838589" cy="4192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71518" y="942953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71518" y="9429533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10107" y="9429533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53020" y="9411035"/>
            <a:ext cx="838589" cy="41929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53020" y="941103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232554" y="9444779"/>
            <a:ext cx="480059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0">
              <a:lnSpc>
                <a:spcPct val="103299"/>
              </a:lnSpc>
            </a:pPr>
            <a:r>
              <a:rPr sz="750" spc="5" dirty="0">
                <a:latin typeface="Calibri"/>
                <a:cs typeface="Calibri"/>
              </a:rPr>
              <a:t>Trad</a:t>
            </a:r>
            <a:r>
              <a:rPr sz="750" spc="10" dirty="0">
                <a:latin typeface="Calibri"/>
                <a:cs typeface="Calibri"/>
              </a:rPr>
              <a:t>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and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Invest</a:t>
            </a:r>
            <a:r>
              <a:rPr sz="750" spc="15" dirty="0">
                <a:latin typeface="Calibri"/>
                <a:cs typeface="Calibri"/>
              </a:rPr>
              <a:t>m</a:t>
            </a:r>
            <a:r>
              <a:rPr sz="750" spc="10" dirty="0">
                <a:latin typeface="Calibri"/>
                <a:cs typeface="Calibri"/>
              </a:rPr>
              <a:t>ent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472314" y="9201388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39049" y="942953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39049" y="9429533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77638" y="9429533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20551" y="9411035"/>
            <a:ext cx="838589" cy="41929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20551" y="941103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535476" y="9444779"/>
            <a:ext cx="81089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4455">
              <a:lnSpc>
                <a:spcPct val="103299"/>
              </a:lnSpc>
            </a:pPr>
            <a:r>
              <a:rPr sz="750" spc="10" dirty="0">
                <a:latin typeface="Calibri"/>
                <a:cs typeface="Calibri"/>
              </a:rPr>
              <a:t>A</a:t>
            </a:r>
            <a:r>
              <a:rPr sz="750" spc="5" dirty="0">
                <a:latin typeface="Calibri"/>
                <a:cs typeface="Calibri"/>
              </a:rPr>
              <a:t>gr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culture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serv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ces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and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B</a:t>
            </a:r>
            <a:r>
              <a:rPr sz="750" spc="5" dirty="0">
                <a:latin typeface="Calibri"/>
                <a:cs typeface="Calibri"/>
              </a:rPr>
              <a:t>io</a:t>
            </a:r>
            <a:r>
              <a:rPr sz="750" spc="10" dirty="0">
                <a:latin typeface="Calibri"/>
                <a:cs typeface="Calibri"/>
              </a:rPr>
              <a:t>s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cur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ty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939846" y="9201388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88082" y="9411035"/>
            <a:ext cx="838589" cy="41929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71518" y="1005847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71518" y="1047777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41"/>
                </a:moveTo>
                <a:lnTo>
                  <a:pt x="0" y="3083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71518" y="10477770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589" y="0"/>
                </a:moveTo>
                <a:lnTo>
                  <a:pt x="838589" y="0"/>
                </a:lnTo>
                <a:lnTo>
                  <a:pt x="0" y="0"/>
                </a:lnTo>
              </a:path>
              <a:path w="838835">
                <a:moveTo>
                  <a:pt x="838589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10107" y="10058475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53020" y="10039977"/>
            <a:ext cx="838589" cy="41929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53020" y="1003997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226943" y="10074016"/>
            <a:ext cx="49085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6515">
              <a:lnSpc>
                <a:spcPct val="103299"/>
              </a:lnSpc>
            </a:pPr>
            <a:r>
              <a:rPr sz="750" spc="10" dirty="0">
                <a:latin typeface="Calibri"/>
                <a:cs typeface="Calibri"/>
              </a:rPr>
              <a:t>S</a:t>
            </a:r>
            <a:r>
              <a:rPr sz="750" spc="5" dirty="0">
                <a:latin typeface="Calibri"/>
                <a:cs typeface="Calibri"/>
              </a:rPr>
              <a:t>t</a:t>
            </a:r>
            <a:r>
              <a:rPr sz="750" dirty="0">
                <a:latin typeface="Calibri"/>
                <a:cs typeface="Calibri"/>
              </a:rPr>
              <a:t>r</a:t>
            </a:r>
            <a:r>
              <a:rPr sz="750" spc="10" dirty="0">
                <a:latin typeface="Calibri"/>
                <a:cs typeface="Calibri"/>
              </a:rPr>
              <a:t>at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g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</a:t>
            </a:r>
            <a:r>
              <a:rPr sz="750" spc="5" dirty="0">
                <a:latin typeface="Calibri"/>
                <a:cs typeface="Calibri"/>
              </a:rPr>
              <a:t> P</a:t>
            </a:r>
            <a:r>
              <a:rPr sz="750" spc="10" dirty="0">
                <a:latin typeface="Calibri"/>
                <a:cs typeface="Calibri"/>
              </a:rPr>
              <a:t>artnersh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p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472314" y="9830330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539049" y="1005847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39049" y="1047777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1541"/>
                </a:moveTo>
                <a:lnTo>
                  <a:pt x="0" y="3083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39049" y="10477770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589" y="0"/>
                </a:moveTo>
                <a:lnTo>
                  <a:pt x="838589" y="0"/>
                </a:lnTo>
                <a:lnTo>
                  <a:pt x="0" y="0"/>
                </a:lnTo>
              </a:path>
              <a:path w="838835">
                <a:moveTo>
                  <a:pt x="838589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377638" y="10058475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20551" y="10039977"/>
            <a:ext cx="838589" cy="41929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20551" y="1003997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546920" y="10074016"/>
            <a:ext cx="78740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8419">
              <a:lnSpc>
                <a:spcPct val="103299"/>
              </a:lnSpc>
            </a:pPr>
            <a:r>
              <a:rPr sz="750" spc="5" dirty="0">
                <a:latin typeface="Calibri"/>
                <a:cs typeface="Calibri"/>
              </a:rPr>
              <a:t>Eart</a:t>
            </a:r>
            <a:r>
              <a:rPr sz="750" spc="10" dirty="0">
                <a:latin typeface="Calibri"/>
                <a:cs typeface="Calibri"/>
              </a:rPr>
              <a:t>h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Resources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Re</a:t>
            </a:r>
            <a:r>
              <a:rPr sz="750" spc="5" dirty="0">
                <a:latin typeface="Calibri"/>
                <a:cs typeface="Calibri"/>
              </a:rPr>
              <a:t>gulat</a:t>
            </a:r>
            <a:r>
              <a:rPr sz="750" spc="10" dirty="0">
                <a:latin typeface="Calibri"/>
                <a:cs typeface="Calibri"/>
              </a:rPr>
              <a:t>ion</a:t>
            </a:r>
            <a:r>
              <a:rPr sz="750" spc="5" dirty="0">
                <a:latin typeface="Calibri"/>
                <a:cs typeface="Calibri"/>
              </a:rPr>
              <a:t> Victori</a:t>
            </a:r>
            <a:r>
              <a:rPr sz="750" spc="10" dirty="0">
                <a:latin typeface="Calibri"/>
                <a:cs typeface="Calibri"/>
              </a:rPr>
              <a:t>a</a:t>
            </a:r>
            <a:r>
              <a:rPr sz="750" spc="5" dirty="0">
                <a:latin typeface="Calibri"/>
                <a:cs typeface="Calibri"/>
              </a:rPr>
              <a:t> E</a:t>
            </a:r>
            <a:r>
              <a:rPr sz="750" spc="15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Ross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5" dirty="0">
                <a:latin typeface="Calibri"/>
                <a:cs typeface="Calibri"/>
              </a:rPr>
              <a:t>McGowan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939846" y="9830330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88082" y="10039977"/>
            <a:ext cx="838589" cy="41929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64463" y="670411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838589" y="419294"/>
                </a:lnTo>
                <a:lnTo>
                  <a:pt x="838589" y="0"/>
                </a:lnTo>
                <a:lnTo>
                  <a:pt x="0" y="0"/>
                </a:lnTo>
                <a:lnTo>
                  <a:pt x="0" y="419294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64465" y="6704118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0" y="0"/>
                </a:moveTo>
                <a:lnTo>
                  <a:pt x="838589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03053" y="6704119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0"/>
                </a:moveTo>
                <a:lnTo>
                  <a:pt x="0" y="0"/>
                </a:lnTo>
              </a:path>
              <a:path h="419734">
                <a:moveTo>
                  <a:pt x="0" y="0"/>
                </a:moveTo>
                <a:lnTo>
                  <a:pt x="0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45965" y="6685621"/>
            <a:ext cx="838589" cy="41929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45966" y="668562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94"/>
                </a:moveTo>
                <a:lnTo>
                  <a:pt x="0" y="0"/>
                </a:lnTo>
                <a:lnTo>
                  <a:pt x="838589" y="0"/>
                </a:lnTo>
                <a:lnTo>
                  <a:pt x="838589" y="419294"/>
                </a:lnTo>
                <a:lnTo>
                  <a:pt x="0" y="419294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70630" y="6704118"/>
            <a:ext cx="795655" cy="376555"/>
          </a:xfrm>
          <a:custGeom>
            <a:avLst/>
            <a:gdLst/>
            <a:ahLst/>
            <a:cxnLst/>
            <a:rect l="l" t="t" r="r" b="b"/>
            <a:pathLst>
              <a:path w="795654" h="376554">
                <a:moveTo>
                  <a:pt x="0" y="376131"/>
                </a:moveTo>
                <a:lnTo>
                  <a:pt x="0" y="0"/>
                </a:lnTo>
                <a:lnTo>
                  <a:pt x="795426" y="0"/>
                </a:lnTo>
                <a:lnTo>
                  <a:pt x="795426" y="376131"/>
                </a:lnTo>
                <a:lnTo>
                  <a:pt x="0" y="376131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5343023" y="6777324"/>
            <a:ext cx="648970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20" dirty="0">
                <a:latin typeface="Calibri"/>
                <a:cs typeface="Calibri"/>
              </a:rPr>
              <a:t>M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n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5" dirty="0">
                <a:latin typeface="Calibri"/>
                <a:cs typeface="Calibri"/>
              </a:rPr>
              <a:t>n</a:t>
            </a:r>
            <a:r>
              <a:rPr sz="750" spc="10" dirty="0">
                <a:latin typeface="Calibri"/>
                <a:cs typeface="Calibri"/>
              </a:rPr>
              <a:t>g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5" dirty="0">
                <a:latin typeface="Calibri"/>
                <a:cs typeface="Calibri"/>
              </a:rPr>
              <a:t>Wa</a:t>
            </a:r>
            <a:r>
              <a:rPr sz="750" dirty="0">
                <a:latin typeface="Calibri"/>
                <a:cs typeface="Calibri"/>
              </a:rPr>
              <a:t>r</a:t>
            </a:r>
            <a:r>
              <a:rPr sz="750" spc="10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939846" y="6475973"/>
            <a:ext cx="2725420" cy="210185"/>
          </a:xfrm>
          <a:custGeom>
            <a:avLst/>
            <a:gdLst/>
            <a:ahLst/>
            <a:cxnLst/>
            <a:rect l="l" t="t" r="r" b="b"/>
            <a:pathLst>
              <a:path w="2725420" h="210184">
                <a:moveTo>
                  <a:pt x="0" y="0"/>
                </a:moveTo>
                <a:lnTo>
                  <a:pt x="0" y="104823"/>
                </a:lnTo>
                <a:lnTo>
                  <a:pt x="2725414" y="104823"/>
                </a:lnTo>
                <a:lnTo>
                  <a:pt x="2725414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29402" y="5070103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5">
                <a:moveTo>
                  <a:pt x="0" y="628941"/>
                </a:moveTo>
                <a:lnTo>
                  <a:pt x="1257883" y="628941"/>
                </a:lnTo>
                <a:lnTo>
                  <a:pt x="1257883" y="0"/>
                </a:lnTo>
                <a:lnTo>
                  <a:pt x="0" y="0"/>
                </a:lnTo>
                <a:lnTo>
                  <a:pt x="0" y="628941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29402" y="5070102"/>
            <a:ext cx="1257935" cy="0"/>
          </a:xfrm>
          <a:custGeom>
            <a:avLst/>
            <a:gdLst/>
            <a:ahLst/>
            <a:cxnLst/>
            <a:rect l="l" t="t" r="r" b="b"/>
            <a:pathLst>
              <a:path w="1257935">
                <a:moveTo>
                  <a:pt x="0" y="0"/>
                </a:moveTo>
                <a:lnTo>
                  <a:pt x="1257883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87286" y="5070103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5">
                <a:moveTo>
                  <a:pt x="0" y="0"/>
                </a:moveTo>
                <a:lnTo>
                  <a:pt x="0" y="0"/>
                </a:lnTo>
              </a:path>
              <a:path h="629285">
                <a:moveTo>
                  <a:pt x="0" y="0"/>
                </a:moveTo>
                <a:lnTo>
                  <a:pt x="0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310903" y="5051605"/>
            <a:ext cx="1257883" cy="62894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10904" y="5051604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5">
                <a:moveTo>
                  <a:pt x="0" y="628941"/>
                </a:moveTo>
                <a:lnTo>
                  <a:pt x="0" y="0"/>
                </a:lnTo>
                <a:lnTo>
                  <a:pt x="1257883" y="0"/>
                </a:lnTo>
                <a:lnTo>
                  <a:pt x="1257883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335568" y="5076269"/>
            <a:ext cx="1214755" cy="586105"/>
          </a:xfrm>
          <a:custGeom>
            <a:avLst/>
            <a:gdLst/>
            <a:ahLst/>
            <a:cxnLst/>
            <a:rect l="l" t="t" r="r" b="b"/>
            <a:pathLst>
              <a:path w="1214754" h="586104">
                <a:moveTo>
                  <a:pt x="0" y="585779"/>
                </a:moveTo>
                <a:lnTo>
                  <a:pt x="0" y="0"/>
                </a:lnTo>
                <a:lnTo>
                  <a:pt x="1214721" y="0"/>
                </a:lnTo>
                <a:lnTo>
                  <a:pt x="1214721" y="585779"/>
                </a:lnTo>
                <a:lnTo>
                  <a:pt x="0" y="585779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796932" y="6704119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4">
                <a:moveTo>
                  <a:pt x="0" y="628941"/>
                </a:moveTo>
                <a:lnTo>
                  <a:pt x="1257883" y="628941"/>
                </a:lnTo>
                <a:lnTo>
                  <a:pt x="1257883" y="0"/>
                </a:lnTo>
                <a:lnTo>
                  <a:pt x="0" y="0"/>
                </a:lnTo>
                <a:lnTo>
                  <a:pt x="0" y="628941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796933" y="6704118"/>
            <a:ext cx="1257935" cy="0"/>
          </a:xfrm>
          <a:custGeom>
            <a:avLst/>
            <a:gdLst/>
            <a:ahLst/>
            <a:cxnLst/>
            <a:rect l="l" t="t" r="r" b="b"/>
            <a:pathLst>
              <a:path w="1257935">
                <a:moveTo>
                  <a:pt x="0" y="0"/>
                </a:moveTo>
                <a:lnTo>
                  <a:pt x="1257883" y="0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54817" y="6704119"/>
            <a:ext cx="0" cy="629285"/>
          </a:xfrm>
          <a:custGeom>
            <a:avLst/>
            <a:gdLst/>
            <a:ahLst/>
            <a:cxnLst/>
            <a:rect l="l" t="t" r="r" b="b"/>
            <a:pathLst>
              <a:path h="629284">
                <a:moveTo>
                  <a:pt x="0" y="0"/>
                </a:moveTo>
                <a:lnTo>
                  <a:pt x="0" y="0"/>
                </a:lnTo>
              </a:path>
              <a:path h="629284">
                <a:moveTo>
                  <a:pt x="0" y="0"/>
                </a:moveTo>
                <a:lnTo>
                  <a:pt x="0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CDCD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778434" y="6685621"/>
            <a:ext cx="1257883" cy="62894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778435" y="6685620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4">
                <a:moveTo>
                  <a:pt x="0" y="628941"/>
                </a:moveTo>
                <a:lnTo>
                  <a:pt x="0" y="0"/>
                </a:lnTo>
                <a:lnTo>
                  <a:pt x="1257883" y="0"/>
                </a:lnTo>
                <a:lnTo>
                  <a:pt x="1257883" y="628941"/>
                </a:lnTo>
                <a:lnTo>
                  <a:pt x="0" y="628941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803099" y="6704118"/>
            <a:ext cx="1214755" cy="586105"/>
          </a:xfrm>
          <a:custGeom>
            <a:avLst/>
            <a:gdLst/>
            <a:ahLst/>
            <a:cxnLst/>
            <a:rect l="l" t="t" r="r" b="b"/>
            <a:pathLst>
              <a:path w="1214754" h="586104">
                <a:moveTo>
                  <a:pt x="0" y="585779"/>
                </a:moveTo>
                <a:lnTo>
                  <a:pt x="0" y="0"/>
                </a:lnTo>
                <a:lnTo>
                  <a:pt x="1214721" y="0"/>
                </a:lnTo>
                <a:lnTo>
                  <a:pt x="1214721" y="585779"/>
                </a:lnTo>
                <a:lnTo>
                  <a:pt x="0" y="585779"/>
                </a:lnTo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3957130" y="6882148"/>
            <a:ext cx="90360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1610">
              <a:lnSpc>
                <a:spcPct val="103299"/>
              </a:lnSpc>
            </a:pP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n</a:t>
            </a:r>
            <a:r>
              <a:rPr sz="750" spc="5" dirty="0">
                <a:latin typeface="Calibri"/>
                <a:cs typeface="Calibri"/>
              </a:rPr>
              <a:t>erg</a:t>
            </a:r>
            <a:r>
              <a:rPr sz="750" spc="10" dirty="0">
                <a:latin typeface="Calibri"/>
                <a:cs typeface="Calibri"/>
              </a:rPr>
              <a:t>y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and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R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so</a:t>
            </a:r>
            <a:r>
              <a:rPr sz="750" spc="5" dirty="0">
                <a:latin typeface="Calibri"/>
                <a:cs typeface="Calibri"/>
              </a:rPr>
              <a:t>urc</a:t>
            </a:r>
            <a:r>
              <a:rPr sz="750" spc="10" dirty="0">
                <a:latin typeface="Calibri"/>
                <a:cs typeface="Calibri"/>
              </a:rPr>
              <a:t>es</a:t>
            </a:r>
            <a:r>
              <a:rPr sz="750" spc="5" dirty="0">
                <a:latin typeface="Calibri"/>
                <a:cs typeface="Calibri"/>
              </a:rPr>
              <a:t> (K</a:t>
            </a:r>
            <a:r>
              <a:rPr sz="750" spc="10" dirty="0">
                <a:latin typeface="Calibri"/>
                <a:cs typeface="Calibri"/>
              </a:rPr>
              <a:t>y</a:t>
            </a:r>
            <a:r>
              <a:rPr sz="750" dirty="0">
                <a:latin typeface="Calibri"/>
                <a:cs typeface="Calibri"/>
              </a:rPr>
              <a:t>l</a:t>
            </a:r>
            <a:r>
              <a:rPr sz="750" spc="5" dirty="0">
                <a:latin typeface="Calibri"/>
                <a:cs typeface="Calibri"/>
              </a:rPr>
              <a:t>ie </a:t>
            </a:r>
            <a:r>
              <a:rPr sz="750" spc="10" dirty="0">
                <a:latin typeface="Calibri"/>
                <a:cs typeface="Calibri"/>
              </a:rPr>
              <a:t>Whit</a:t>
            </a:r>
            <a:r>
              <a:rPr sz="750" spc="5" dirty="0">
                <a:latin typeface="Calibri"/>
                <a:cs typeface="Calibri"/>
              </a:rPr>
              <a:t>e)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2939846" y="6475973"/>
            <a:ext cx="1468120" cy="210185"/>
          </a:xfrm>
          <a:custGeom>
            <a:avLst/>
            <a:gdLst/>
            <a:ahLst/>
            <a:cxnLst/>
            <a:rect l="l" t="t" r="r" b="b"/>
            <a:pathLst>
              <a:path w="1468120" h="210184">
                <a:moveTo>
                  <a:pt x="0" y="0"/>
                </a:moveTo>
                <a:lnTo>
                  <a:pt x="0" y="104823"/>
                </a:lnTo>
                <a:lnTo>
                  <a:pt x="1467530" y="104823"/>
                </a:lnTo>
                <a:lnTo>
                  <a:pt x="1467530" y="209647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39846" y="5680546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4">
                <a:moveTo>
                  <a:pt x="0" y="0"/>
                </a:moveTo>
                <a:lnTo>
                  <a:pt x="0" y="166484"/>
                </a:lnTo>
              </a:path>
            </a:pathLst>
          </a:custGeom>
          <a:ln w="12332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939714" y="3054136"/>
            <a:ext cx="5466080" cy="162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1299"/>
              </a:lnSpc>
            </a:pPr>
            <a:r>
              <a:rPr sz="2300" spc="10" dirty="0">
                <a:latin typeface="Calibri"/>
                <a:cs typeface="Calibri"/>
              </a:rPr>
              <a:t>De</a:t>
            </a:r>
            <a:r>
              <a:rPr sz="2300" spc="15" dirty="0">
                <a:latin typeface="Calibri"/>
                <a:cs typeface="Calibri"/>
              </a:rPr>
              <a:t>p</a:t>
            </a:r>
            <a:r>
              <a:rPr sz="2300" spc="10" dirty="0">
                <a:latin typeface="Calibri"/>
                <a:cs typeface="Calibri"/>
              </a:rPr>
              <a:t>artme</a:t>
            </a:r>
            <a:r>
              <a:rPr sz="2300" spc="15" dirty="0">
                <a:latin typeface="Calibri"/>
                <a:cs typeface="Calibri"/>
              </a:rPr>
              <a:t>n</a:t>
            </a:r>
            <a:r>
              <a:rPr sz="2300" spc="5" dirty="0">
                <a:latin typeface="Calibri"/>
                <a:cs typeface="Calibri"/>
              </a:rPr>
              <a:t>t </a:t>
            </a:r>
            <a:r>
              <a:rPr sz="2300" spc="10" dirty="0">
                <a:latin typeface="Calibri"/>
                <a:cs typeface="Calibri"/>
              </a:rPr>
              <a:t>o</a:t>
            </a:r>
            <a:r>
              <a:rPr sz="2300" spc="5" dirty="0">
                <a:latin typeface="Calibri"/>
                <a:cs typeface="Calibri"/>
              </a:rPr>
              <a:t>f Ec</a:t>
            </a:r>
            <a:r>
              <a:rPr sz="2300" spc="15" dirty="0">
                <a:latin typeface="Calibri"/>
                <a:cs typeface="Calibri"/>
              </a:rPr>
              <a:t>o</a:t>
            </a:r>
            <a:r>
              <a:rPr sz="2300" spc="10" dirty="0">
                <a:latin typeface="Calibri"/>
                <a:cs typeface="Calibri"/>
              </a:rPr>
              <a:t>nomic </a:t>
            </a:r>
            <a:r>
              <a:rPr sz="2300" spc="5" dirty="0">
                <a:latin typeface="Calibri"/>
                <a:cs typeface="Calibri"/>
              </a:rPr>
              <a:t>Dev</a:t>
            </a:r>
            <a:r>
              <a:rPr sz="2300" spc="10" dirty="0">
                <a:latin typeface="Calibri"/>
                <a:cs typeface="Calibri"/>
              </a:rPr>
              <a:t>elopment,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10" dirty="0">
                <a:latin typeface="Calibri"/>
                <a:cs typeface="Calibri"/>
              </a:rPr>
              <a:t>Job</a:t>
            </a:r>
            <a:r>
              <a:rPr sz="2300" spc="5" dirty="0">
                <a:latin typeface="Calibri"/>
                <a:cs typeface="Calibri"/>
              </a:rPr>
              <a:t>s, Trans</a:t>
            </a:r>
            <a:r>
              <a:rPr sz="2300" spc="15" dirty="0">
                <a:latin typeface="Calibri"/>
                <a:cs typeface="Calibri"/>
              </a:rPr>
              <a:t>p</a:t>
            </a:r>
            <a:r>
              <a:rPr sz="2300" spc="5" dirty="0">
                <a:latin typeface="Calibri"/>
                <a:cs typeface="Calibri"/>
              </a:rPr>
              <a:t>ort </a:t>
            </a:r>
            <a:r>
              <a:rPr sz="2300" spc="15" dirty="0">
                <a:latin typeface="Calibri"/>
                <a:cs typeface="Calibri"/>
              </a:rPr>
              <a:t>and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10" dirty="0">
                <a:latin typeface="Calibri"/>
                <a:cs typeface="Calibri"/>
              </a:rPr>
              <a:t>R</a:t>
            </a:r>
            <a:r>
              <a:rPr sz="2300" spc="5" dirty="0">
                <a:latin typeface="Calibri"/>
                <a:cs typeface="Calibri"/>
              </a:rPr>
              <a:t>esources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800">
              <a:latin typeface="Times New Roman"/>
              <a:cs typeface="Times New Roman"/>
            </a:endParaRPr>
          </a:p>
          <a:p>
            <a:pPr marL="103505" algn="ctr">
              <a:lnSpc>
                <a:spcPct val="100000"/>
              </a:lnSpc>
            </a:pPr>
            <a:r>
              <a:rPr sz="2300" spc="10" dirty="0">
                <a:latin typeface="Calibri"/>
                <a:cs typeface="Calibri"/>
              </a:rPr>
              <a:t>Agr</a:t>
            </a:r>
            <a:r>
              <a:rPr sz="2300" dirty="0">
                <a:latin typeface="Calibri"/>
                <a:cs typeface="Calibri"/>
              </a:rPr>
              <a:t>i</a:t>
            </a:r>
            <a:r>
              <a:rPr sz="2300" spc="10" dirty="0">
                <a:latin typeface="Calibri"/>
                <a:cs typeface="Calibri"/>
              </a:rPr>
              <a:t>cu</a:t>
            </a:r>
            <a:r>
              <a:rPr sz="2300" dirty="0">
                <a:latin typeface="Calibri"/>
                <a:cs typeface="Calibri"/>
              </a:rPr>
              <a:t>l</a:t>
            </a:r>
            <a:r>
              <a:rPr sz="2300" spc="10" dirty="0">
                <a:latin typeface="Calibri"/>
                <a:cs typeface="Calibri"/>
              </a:rPr>
              <a:t>ture,</a:t>
            </a:r>
            <a:r>
              <a:rPr sz="2300" spc="5" dirty="0">
                <a:latin typeface="Calibri"/>
                <a:cs typeface="Calibri"/>
              </a:rPr>
              <a:t> Energ</a:t>
            </a:r>
            <a:r>
              <a:rPr sz="2300" spc="10" dirty="0">
                <a:latin typeface="Calibri"/>
                <a:cs typeface="Calibri"/>
              </a:rPr>
              <a:t>y </a:t>
            </a:r>
            <a:r>
              <a:rPr sz="2300" spc="15" dirty="0">
                <a:latin typeface="Calibri"/>
                <a:cs typeface="Calibri"/>
              </a:rPr>
              <a:t>and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10" dirty="0">
                <a:latin typeface="Calibri"/>
                <a:cs typeface="Calibri"/>
              </a:rPr>
              <a:t>R</a:t>
            </a:r>
            <a:r>
              <a:rPr sz="2300" spc="5" dirty="0">
                <a:latin typeface="Calibri"/>
                <a:cs typeface="Calibri"/>
              </a:rPr>
              <a:t>esource</a:t>
            </a:r>
            <a:r>
              <a:rPr sz="2300" spc="10" dirty="0">
                <a:latin typeface="Calibri"/>
                <a:cs typeface="Calibri"/>
              </a:rPr>
              <a:t>s</a:t>
            </a:r>
            <a:r>
              <a:rPr sz="2300" spc="5" dirty="0">
                <a:latin typeface="Calibri"/>
                <a:cs typeface="Calibri"/>
              </a:rPr>
              <a:t> Structure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675569" y="5250845"/>
            <a:ext cx="530860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565" marR="5080" indent="-63500">
              <a:lnSpc>
                <a:spcPct val="103299"/>
              </a:lnSpc>
            </a:pPr>
            <a:r>
              <a:rPr sz="750" spc="10" dirty="0">
                <a:latin typeface="Calibri"/>
                <a:cs typeface="Calibri"/>
              </a:rPr>
              <a:t>R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10" dirty="0">
                <a:latin typeface="Calibri"/>
                <a:cs typeface="Calibri"/>
              </a:rPr>
              <a:t>cha</a:t>
            </a:r>
            <a:r>
              <a:rPr sz="750" dirty="0">
                <a:latin typeface="Calibri"/>
                <a:cs typeface="Calibri"/>
              </a:rPr>
              <a:t>r</a:t>
            </a:r>
            <a:r>
              <a:rPr sz="750" spc="10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Bo</a:t>
            </a:r>
            <a:r>
              <a:rPr sz="750" dirty="0">
                <a:latin typeface="Calibri"/>
                <a:cs typeface="Calibri"/>
              </a:rPr>
              <a:t>l</a:t>
            </a:r>
            <a:r>
              <a:rPr sz="750" spc="10" dirty="0">
                <a:latin typeface="Calibri"/>
                <a:cs typeface="Calibri"/>
              </a:rPr>
              <a:t>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S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c</a:t>
            </a:r>
            <a:r>
              <a:rPr sz="750" dirty="0">
                <a:latin typeface="Calibri"/>
                <a:cs typeface="Calibri"/>
              </a:rPr>
              <a:t>r</a:t>
            </a:r>
            <a:r>
              <a:rPr sz="750" spc="10" dirty="0">
                <a:latin typeface="Calibri"/>
                <a:cs typeface="Calibri"/>
              </a:rPr>
              <a:t>eta</a:t>
            </a:r>
            <a:r>
              <a:rPr sz="750" dirty="0">
                <a:latin typeface="Calibri"/>
                <a:cs typeface="Calibri"/>
              </a:rPr>
              <a:t>r</a:t>
            </a:r>
            <a:r>
              <a:rPr sz="750" spc="10" dirty="0">
                <a:latin typeface="Calibri"/>
                <a:cs typeface="Calibri"/>
              </a:rPr>
              <a:t>y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236080" y="194986"/>
            <a:ext cx="11633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Times New Roman"/>
                <a:cs typeface="Times New Roman"/>
              </a:rPr>
              <a:t>V</a:t>
            </a:r>
            <a:r>
              <a:rPr sz="1000" dirty="0">
                <a:latin typeface="Times New Roman"/>
                <a:cs typeface="Times New Roman"/>
              </a:rPr>
              <a:t>GSO.1003.001.0020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121" name="object 121"/>
          <p:cNvGraphicFramePr>
            <a:graphicFrameLocks noGrp="1"/>
          </p:cNvGraphicFramePr>
          <p:nvPr/>
        </p:nvGraphicFramePr>
        <p:xfrm>
          <a:off x="3985769" y="7522668"/>
          <a:ext cx="839359" cy="2935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16"/>
                <a:gridCol w="428543"/>
              </a:tblGrid>
              <a:tr h="418523">
                <a:tc grid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Carb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nN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et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83">
                      <a:solidFill>
                        <a:srgbClr val="404040"/>
                      </a:solidFill>
                      <a:prstDash val="solid"/>
                    </a:lnL>
                    <a:lnR w="21581">
                      <a:solidFill>
                        <a:srgbClr val="404040"/>
                      </a:solidFill>
                      <a:prstDash val="solid"/>
                    </a:lnR>
                    <a:lnT w="21581">
                      <a:solidFill>
                        <a:srgbClr val="404040"/>
                      </a:solidFill>
                      <a:prstDash val="solid"/>
                    </a:lnT>
                    <a:lnB w="3083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418"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332">
                      <a:solidFill>
                        <a:srgbClr val="404040"/>
                      </a:solidFill>
                      <a:prstDash val="solid"/>
                    </a:lnR>
                    <a:lnT w="3083">
                      <a:solidFill>
                        <a:srgbClr val="404040"/>
                      </a:solidFill>
                      <a:prstDash val="solid"/>
                    </a:lnT>
                    <a:lnB w="21581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332">
                      <a:solidFill>
                        <a:srgbClr val="404040"/>
                      </a:solidFill>
                      <a:prstDash val="solid"/>
                    </a:lnL>
                    <a:lnT w="3083">
                      <a:solidFill>
                        <a:srgbClr val="404040"/>
                      </a:solidFill>
                      <a:prstDash val="solid"/>
                    </a:lnT>
                    <a:lnB w="21581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418523">
                <a:tc gridSpan="2">
                  <a:txBody>
                    <a:bodyPr/>
                    <a:lstStyle/>
                    <a:p>
                      <a:pPr marL="139700" marR="85725" indent="-52069">
                        <a:lnSpc>
                          <a:spcPct val="103299"/>
                        </a:lnSpc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Eart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Resources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pm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83">
                      <a:solidFill>
                        <a:srgbClr val="404040"/>
                      </a:solidFill>
                      <a:prstDash val="solid"/>
                    </a:lnL>
                    <a:lnR w="21581">
                      <a:solidFill>
                        <a:srgbClr val="404040"/>
                      </a:solidFill>
                      <a:prstDash val="solid"/>
                    </a:lnR>
                    <a:lnT w="21581">
                      <a:solidFill>
                        <a:srgbClr val="404040"/>
                      </a:solidFill>
                      <a:prstDash val="solid"/>
                    </a:lnT>
                    <a:lnB w="3083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418"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332">
                      <a:solidFill>
                        <a:srgbClr val="404040"/>
                      </a:solidFill>
                      <a:prstDash val="solid"/>
                    </a:lnR>
                    <a:lnT w="3083">
                      <a:solidFill>
                        <a:srgbClr val="404040"/>
                      </a:solidFill>
                      <a:prstDash val="solid"/>
                    </a:lnT>
                    <a:lnB w="21581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332">
                      <a:solidFill>
                        <a:srgbClr val="404040"/>
                      </a:solidFill>
                      <a:prstDash val="solid"/>
                    </a:lnL>
                    <a:lnT w="3083">
                      <a:solidFill>
                        <a:srgbClr val="404040"/>
                      </a:solidFill>
                      <a:prstDash val="solid"/>
                    </a:lnT>
                    <a:lnB w="21581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418523">
                <a:tc gridSpan="2">
                  <a:txBody>
                    <a:bodyPr/>
                    <a:lstStyle/>
                    <a:p>
                      <a:pPr marL="139700" marR="132715" indent="-5715">
                        <a:lnSpc>
                          <a:spcPct val="103299"/>
                        </a:lnSpc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Sector De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pm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ent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83">
                      <a:solidFill>
                        <a:srgbClr val="404040"/>
                      </a:solidFill>
                      <a:prstDash val="solid"/>
                    </a:lnL>
                    <a:lnR w="21581">
                      <a:solidFill>
                        <a:srgbClr val="404040"/>
                      </a:solidFill>
                      <a:prstDash val="solid"/>
                    </a:lnR>
                    <a:lnT w="21581">
                      <a:solidFill>
                        <a:srgbClr val="404040"/>
                      </a:solidFill>
                      <a:prstDash val="solid"/>
                    </a:lnT>
                    <a:lnB w="3083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418"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332">
                      <a:solidFill>
                        <a:srgbClr val="404040"/>
                      </a:solidFill>
                      <a:prstDash val="solid"/>
                    </a:lnR>
                    <a:lnT w="3083">
                      <a:solidFill>
                        <a:srgbClr val="404040"/>
                      </a:solidFill>
                      <a:prstDash val="solid"/>
                    </a:lnT>
                    <a:lnB w="21581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332">
                      <a:solidFill>
                        <a:srgbClr val="404040"/>
                      </a:solidFill>
                      <a:prstDash val="solid"/>
                    </a:lnL>
                    <a:lnT w="3083">
                      <a:solidFill>
                        <a:srgbClr val="404040"/>
                      </a:solidFill>
                      <a:prstDash val="solid"/>
                    </a:lnT>
                    <a:lnB w="21581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418523">
                <a:tc gridSpan="2">
                  <a:txBody>
                    <a:bodyPr/>
                    <a:lstStyle/>
                    <a:p>
                      <a:pPr marL="194945" marR="29845" indent="-162560">
                        <a:lnSpc>
                          <a:spcPct val="103299"/>
                        </a:lnSpc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Tech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ol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y Inn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ovat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on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83">
                      <a:solidFill>
                        <a:srgbClr val="404040"/>
                      </a:solidFill>
                      <a:prstDash val="solid"/>
                    </a:lnL>
                    <a:lnR w="21581">
                      <a:solidFill>
                        <a:srgbClr val="404040"/>
                      </a:solidFill>
                      <a:prstDash val="solid"/>
                    </a:lnR>
                    <a:lnT w="21581">
                      <a:solidFill>
                        <a:srgbClr val="404040"/>
                      </a:solidFill>
                      <a:prstDash val="solid"/>
                    </a:lnT>
                    <a:lnB w="3083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9647"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332">
                      <a:solidFill>
                        <a:srgbClr val="404040"/>
                      </a:solidFill>
                      <a:prstDash val="solid"/>
                    </a:lnR>
                    <a:lnT w="3083">
                      <a:solidFill>
                        <a:srgbClr val="404040"/>
                      </a:solidFill>
                      <a:prstDash val="solid"/>
                    </a:lnT>
                    <a:lnB w="3083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332">
                      <a:solidFill>
                        <a:srgbClr val="404040"/>
                      </a:solidFill>
                      <a:prstDash val="solid"/>
                    </a:lnL>
                    <a:lnT w="3083">
                      <a:solidFill>
                        <a:srgbClr val="404040"/>
                      </a:solidFill>
                      <a:prstDash val="solid"/>
                    </a:lnT>
                    <a:lnB w="3083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420065">
                <a:tc gridSpan="2">
                  <a:txBody>
                    <a:bodyPr/>
                    <a:lstStyle/>
                    <a:p>
                      <a:pPr marL="87630" marR="17145" indent="-68580">
                        <a:lnSpc>
                          <a:spcPct val="103299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Pol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cy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Eart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Resou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ces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083">
                      <a:solidFill>
                        <a:srgbClr val="404040"/>
                      </a:solidFill>
                      <a:prstDash val="solid"/>
                    </a:lnL>
                    <a:lnR w="21581">
                      <a:solidFill>
                        <a:srgbClr val="404040"/>
                      </a:solidFill>
                      <a:prstDash val="solid"/>
                    </a:lnR>
                    <a:lnT w="3083">
                      <a:solidFill>
                        <a:srgbClr val="404040"/>
                      </a:solidFill>
                      <a:prstDash val="solid"/>
                    </a:lnT>
                    <a:lnB w="21581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08BD0CD94E94CA6CFF9809E1C1F16" ma:contentTypeVersion="0" ma:contentTypeDescription="Create a new document." ma:contentTypeScope="" ma:versionID="154727199fd461d5b3e672cdf187db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DCDF86-88C1-4AA0-9AA8-F8D18219313E}"/>
</file>

<file path=customXml/itemProps2.xml><?xml version="1.0" encoding="utf-8"?>
<ds:datastoreItem xmlns:ds="http://schemas.openxmlformats.org/officeDocument/2006/customXml" ds:itemID="{0BDA1929-E037-4650-8662-92AD03A3D16F}"/>
</file>

<file path=customXml/itemProps3.xml><?xml version="1.0" encoding="utf-8"?>
<ds:datastoreItem xmlns:ds="http://schemas.openxmlformats.org/officeDocument/2006/customXml" ds:itemID="{A5FAF817-A8C3-4E29-8EC7-A137C07DB70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509</Words>
  <Application>Microsoft Office PowerPoint</Application>
  <PresentationFormat>Custom</PresentationFormat>
  <Paragraphs>198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Gill Sans MT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Green</dc:creator>
  <cp:lastModifiedBy>Kristen Stock</cp:lastModifiedBy>
  <cp:revision>1</cp:revision>
  <dcterms:created xsi:type="dcterms:W3CDTF">2015-08-05T16:05:14Z</dcterms:created>
  <dcterms:modified xsi:type="dcterms:W3CDTF">2015-08-05T06:05:27Z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2015-08-05T00:00:00Z</vt:filetime>
  </property>
  <property fmtid="{D5CDD505-2E9C-101B-9397-08002B2CF9AE}" pid="5" name="ContentTypeId">
    <vt:lpwstr>0x010100F3008BD0CD94E94CA6CFF9809E1C1F16</vt:lpwstr>
  </property>
</Properties>
</file>