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10699750"/>
  <p:notesSz cx="9144000" cy="10699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290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329402" y="5865530"/>
            <a:ext cx="1257935" cy="629285"/>
          </a:xfrm>
          <a:custGeom>
            <a:avLst/>
            <a:gdLst/>
            <a:ahLst/>
            <a:cxnLst/>
            <a:rect l="l" t="t" r="r" b="b"/>
            <a:pathLst>
              <a:path w="1257935" h="629285">
                <a:moveTo>
                  <a:pt x="0" y="628941"/>
                </a:moveTo>
                <a:lnTo>
                  <a:pt x="1257883" y="628941"/>
                </a:lnTo>
                <a:lnTo>
                  <a:pt x="1257883" y="0"/>
                </a:lnTo>
                <a:lnTo>
                  <a:pt x="0" y="0"/>
                </a:lnTo>
                <a:lnTo>
                  <a:pt x="0" y="628941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329402" y="5865529"/>
            <a:ext cx="1257935" cy="0"/>
          </a:xfrm>
          <a:custGeom>
            <a:avLst/>
            <a:gdLst/>
            <a:ahLst/>
            <a:cxnLst/>
            <a:rect l="l" t="t" r="r" b="b"/>
            <a:pathLst>
              <a:path w="1257935">
                <a:moveTo>
                  <a:pt x="0" y="0"/>
                </a:moveTo>
                <a:lnTo>
                  <a:pt x="1257883" y="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587286" y="5865530"/>
            <a:ext cx="0" cy="629285"/>
          </a:xfrm>
          <a:custGeom>
            <a:avLst/>
            <a:gdLst/>
            <a:ahLst/>
            <a:cxnLst/>
            <a:rect l="l" t="t" r="r" b="b"/>
            <a:pathLst>
              <a:path h="629285">
                <a:moveTo>
                  <a:pt x="0" y="0"/>
                </a:moveTo>
                <a:lnTo>
                  <a:pt x="0" y="0"/>
                </a:lnTo>
              </a:path>
              <a:path h="629285">
                <a:moveTo>
                  <a:pt x="0" y="0"/>
                </a:moveTo>
                <a:lnTo>
                  <a:pt x="0" y="628941"/>
                </a:lnTo>
                <a:lnTo>
                  <a:pt x="0" y="628941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2310903" y="5847031"/>
            <a:ext cx="1257883" cy="62894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2310904" y="5847031"/>
            <a:ext cx="1257935" cy="629285"/>
          </a:xfrm>
          <a:custGeom>
            <a:avLst/>
            <a:gdLst/>
            <a:ahLst/>
            <a:cxnLst/>
            <a:rect l="l" t="t" r="r" b="b"/>
            <a:pathLst>
              <a:path w="1257935" h="629285">
                <a:moveTo>
                  <a:pt x="0" y="628941"/>
                </a:moveTo>
                <a:lnTo>
                  <a:pt x="0" y="0"/>
                </a:lnTo>
                <a:lnTo>
                  <a:pt x="1257883" y="0"/>
                </a:lnTo>
                <a:lnTo>
                  <a:pt x="1257883" y="628941"/>
                </a:lnTo>
                <a:lnTo>
                  <a:pt x="0" y="628941"/>
                </a:lnTo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2335568" y="5865529"/>
            <a:ext cx="1214755" cy="586105"/>
          </a:xfrm>
          <a:custGeom>
            <a:avLst/>
            <a:gdLst/>
            <a:ahLst/>
            <a:cxnLst/>
            <a:rect l="l" t="t" r="r" b="b"/>
            <a:pathLst>
              <a:path w="1214754" h="586104">
                <a:moveTo>
                  <a:pt x="0" y="585779"/>
                </a:moveTo>
                <a:lnTo>
                  <a:pt x="0" y="0"/>
                </a:lnTo>
                <a:lnTo>
                  <a:pt x="1214721" y="0"/>
                </a:lnTo>
                <a:lnTo>
                  <a:pt x="1214721" y="585779"/>
                </a:lnTo>
                <a:lnTo>
                  <a:pt x="0" y="585779"/>
                </a:lnTo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319"/>
            <a:ext cx="8229599" cy="1097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599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8/5/2015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6.png"/><Relationship Id="rId117" Type="http://schemas.openxmlformats.org/officeDocument/2006/relationships/image" Target="../media/image117.png"/><Relationship Id="rId21" Type="http://schemas.openxmlformats.org/officeDocument/2006/relationships/image" Target="../media/image21.png"/><Relationship Id="rId42" Type="http://schemas.openxmlformats.org/officeDocument/2006/relationships/image" Target="../media/image42.png"/><Relationship Id="rId47" Type="http://schemas.openxmlformats.org/officeDocument/2006/relationships/image" Target="../media/image47.png"/><Relationship Id="rId63" Type="http://schemas.openxmlformats.org/officeDocument/2006/relationships/image" Target="../media/image63.png"/><Relationship Id="rId68" Type="http://schemas.openxmlformats.org/officeDocument/2006/relationships/image" Target="../media/image68.png"/><Relationship Id="rId84" Type="http://schemas.openxmlformats.org/officeDocument/2006/relationships/image" Target="../media/image84.png"/><Relationship Id="rId89" Type="http://schemas.openxmlformats.org/officeDocument/2006/relationships/image" Target="../media/image89.png"/><Relationship Id="rId112" Type="http://schemas.openxmlformats.org/officeDocument/2006/relationships/image" Target="../media/image112.png"/><Relationship Id="rId133" Type="http://schemas.openxmlformats.org/officeDocument/2006/relationships/image" Target="../media/image133.png"/><Relationship Id="rId138" Type="http://schemas.openxmlformats.org/officeDocument/2006/relationships/image" Target="../media/image138.png"/><Relationship Id="rId154" Type="http://schemas.openxmlformats.org/officeDocument/2006/relationships/image" Target="../media/image154.png"/><Relationship Id="rId159" Type="http://schemas.openxmlformats.org/officeDocument/2006/relationships/image" Target="../media/image159.png"/><Relationship Id="rId175" Type="http://schemas.openxmlformats.org/officeDocument/2006/relationships/image" Target="../media/image175.png"/><Relationship Id="rId170" Type="http://schemas.openxmlformats.org/officeDocument/2006/relationships/image" Target="../media/image170.png"/><Relationship Id="rId16" Type="http://schemas.openxmlformats.org/officeDocument/2006/relationships/image" Target="../media/image16.png"/><Relationship Id="rId107" Type="http://schemas.openxmlformats.org/officeDocument/2006/relationships/image" Target="../media/image107.png"/><Relationship Id="rId11" Type="http://schemas.openxmlformats.org/officeDocument/2006/relationships/image" Target="../media/image11.png"/><Relationship Id="rId32" Type="http://schemas.openxmlformats.org/officeDocument/2006/relationships/image" Target="../media/image32.png"/><Relationship Id="rId37" Type="http://schemas.openxmlformats.org/officeDocument/2006/relationships/image" Target="../media/image37.png"/><Relationship Id="rId53" Type="http://schemas.openxmlformats.org/officeDocument/2006/relationships/image" Target="../media/image53.png"/><Relationship Id="rId58" Type="http://schemas.openxmlformats.org/officeDocument/2006/relationships/image" Target="../media/image58.png"/><Relationship Id="rId74" Type="http://schemas.openxmlformats.org/officeDocument/2006/relationships/image" Target="../media/image74.png"/><Relationship Id="rId79" Type="http://schemas.openxmlformats.org/officeDocument/2006/relationships/image" Target="../media/image79.png"/><Relationship Id="rId102" Type="http://schemas.openxmlformats.org/officeDocument/2006/relationships/image" Target="../media/image102.png"/><Relationship Id="rId123" Type="http://schemas.openxmlformats.org/officeDocument/2006/relationships/image" Target="../media/image123.png"/><Relationship Id="rId128" Type="http://schemas.openxmlformats.org/officeDocument/2006/relationships/image" Target="../media/image128.png"/><Relationship Id="rId144" Type="http://schemas.openxmlformats.org/officeDocument/2006/relationships/image" Target="../media/image144.png"/><Relationship Id="rId149" Type="http://schemas.openxmlformats.org/officeDocument/2006/relationships/image" Target="../media/image149.png"/><Relationship Id="rId5" Type="http://schemas.openxmlformats.org/officeDocument/2006/relationships/image" Target="../media/image5.png"/><Relationship Id="rId90" Type="http://schemas.openxmlformats.org/officeDocument/2006/relationships/image" Target="../media/image90.png"/><Relationship Id="rId95" Type="http://schemas.openxmlformats.org/officeDocument/2006/relationships/image" Target="../media/image95.png"/><Relationship Id="rId160" Type="http://schemas.openxmlformats.org/officeDocument/2006/relationships/image" Target="../media/image160.png"/><Relationship Id="rId165" Type="http://schemas.openxmlformats.org/officeDocument/2006/relationships/image" Target="../media/image165.png"/><Relationship Id="rId181" Type="http://schemas.openxmlformats.org/officeDocument/2006/relationships/image" Target="../media/image181.png"/><Relationship Id="rId22" Type="http://schemas.openxmlformats.org/officeDocument/2006/relationships/image" Target="../media/image22.png"/><Relationship Id="rId27" Type="http://schemas.openxmlformats.org/officeDocument/2006/relationships/image" Target="../media/image27.png"/><Relationship Id="rId43" Type="http://schemas.openxmlformats.org/officeDocument/2006/relationships/image" Target="../media/image43.png"/><Relationship Id="rId48" Type="http://schemas.openxmlformats.org/officeDocument/2006/relationships/image" Target="../media/image48.png"/><Relationship Id="rId64" Type="http://schemas.openxmlformats.org/officeDocument/2006/relationships/image" Target="../media/image64.png"/><Relationship Id="rId69" Type="http://schemas.openxmlformats.org/officeDocument/2006/relationships/image" Target="../media/image69.png"/><Relationship Id="rId113" Type="http://schemas.openxmlformats.org/officeDocument/2006/relationships/image" Target="../media/image113.png"/><Relationship Id="rId118" Type="http://schemas.openxmlformats.org/officeDocument/2006/relationships/image" Target="../media/image118.png"/><Relationship Id="rId134" Type="http://schemas.openxmlformats.org/officeDocument/2006/relationships/image" Target="../media/image134.png"/><Relationship Id="rId139" Type="http://schemas.openxmlformats.org/officeDocument/2006/relationships/image" Target="../media/image139.png"/><Relationship Id="rId80" Type="http://schemas.openxmlformats.org/officeDocument/2006/relationships/image" Target="../media/image80.png"/><Relationship Id="rId85" Type="http://schemas.openxmlformats.org/officeDocument/2006/relationships/image" Target="../media/image85.png"/><Relationship Id="rId150" Type="http://schemas.openxmlformats.org/officeDocument/2006/relationships/image" Target="../media/image150.png"/><Relationship Id="rId155" Type="http://schemas.openxmlformats.org/officeDocument/2006/relationships/image" Target="../media/image155.png"/><Relationship Id="rId171" Type="http://schemas.openxmlformats.org/officeDocument/2006/relationships/image" Target="../media/image171.png"/><Relationship Id="rId176" Type="http://schemas.openxmlformats.org/officeDocument/2006/relationships/image" Target="../media/image176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33" Type="http://schemas.openxmlformats.org/officeDocument/2006/relationships/image" Target="../media/image33.png"/><Relationship Id="rId38" Type="http://schemas.openxmlformats.org/officeDocument/2006/relationships/image" Target="../media/image38.png"/><Relationship Id="rId59" Type="http://schemas.openxmlformats.org/officeDocument/2006/relationships/image" Target="../media/image59.png"/><Relationship Id="rId103" Type="http://schemas.openxmlformats.org/officeDocument/2006/relationships/image" Target="../media/image103.png"/><Relationship Id="rId108" Type="http://schemas.openxmlformats.org/officeDocument/2006/relationships/image" Target="../media/image108.png"/><Relationship Id="rId124" Type="http://schemas.openxmlformats.org/officeDocument/2006/relationships/image" Target="../media/image124.png"/><Relationship Id="rId129" Type="http://schemas.openxmlformats.org/officeDocument/2006/relationships/image" Target="../media/image129.png"/><Relationship Id="rId54" Type="http://schemas.openxmlformats.org/officeDocument/2006/relationships/image" Target="../media/image54.png"/><Relationship Id="rId70" Type="http://schemas.openxmlformats.org/officeDocument/2006/relationships/image" Target="../media/image70.png"/><Relationship Id="rId75" Type="http://schemas.openxmlformats.org/officeDocument/2006/relationships/image" Target="../media/image75.png"/><Relationship Id="rId91" Type="http://schemas.openxmlformats.org/officeDocument/2006/relationships/image" Target="../media/image91.png"/><Relationship Id="rId96" Type="http://schemas.openxmlformats.org/officeDocument/2006/relationships/image" Target="../media/image96.png"/><Relationship Id="rId140" Type="http://schemas.openxmlformats.org/officeDocument/2006/relationships/image" Target="../media/image140.png"/><Relationship Id="rId145" Type="http://schemas.openxmlformats.org/officeDocument/2006/relationships/image" Target="../media/image145.png"/><Relationship Id="rId161" Type="http://schemas.openxmlformats.org/officeDocument/2006/relationships/image" Target="../media/image161.png"/><Relationship Id="rId166" Type="http://schemas.openxmlformats.org/officeDocument/2006/relationships/image" Target="../media/image166.png"/><Relationship Id="rId182" Type="http://schemas.openxmlformats.org/officeDocument/2006/relationships/image" Target="../media/image18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23" Type="http://schemas.openxmlformats.org/officeDocument/2006/relationships/image" Target="../media/image23.png"/><Relationship Id="rId28" Type="http://schemas.openxmlformats.org/officeDocument/2006/relationships/image" Target="../media/image28.png"/><Relationship Id="rId49" Type="http://schemas.openxmlformats.org/officeDocument/2006/relationships/image" Target="../media/image49.png"/><Relationship Id="rId114" Type="http://schemas.openxmlformats.org/officeDocument/2006/relationships/image" Target="../media/image114.png"/><Relationship Id="rId119" Type="http://schemas.openxmlformats.org/officeDocument/2006/relationships/image" Target="../media/image119.png"/><Relationship Id="rId44" Type="http://schemas.openxmlformats.org/officeDocument/2006/relationships/image" Target="../media/image44.png"/><Relationship Id="rId60" Type="http://schemas.openxmlformats.org/officeDocument/2006/relationships/image" Target="../media/image60.png"/><Relationship Id="rId65" Type="http://schemas.openxmlformats.org/officeDocument/2006/relationships/image" Target="../media/image65.png"/><Relationship Id="rId81" Type="http://schemas.openxmlformats.org/officeDocument/2006/relationships/image" Target="../media/image81.png"/><Relationship Id="rId86" Type="http://schemas.openxmlformats.org/officeDocument/2006/relationships/image" Target="../media/image86.png"/><Relationship Id="rId130" Type="http://schemas.openxmlformats.org/officeDocument/2006/relationships/image" Target="../media/image130.png"/><Relationship Id="rId135" Type="http://schemas.openxmlformats.org/officeDocument/2006/relationships/image" Target="../media/image135.png"/><Relationship Id="rId151" Type="http://schemas.openxmlformats.org/officeDocument/2006/relationships/image" Target="../media/image151.png"/><Relationship Id="rId156" Type="http://schemas.openxmlformats.org/officeDocument/2006/relationships/image" Target="../media/image156.png"/><Relationship Id="rId177" Type="http://schemas.openxmlformats.org/officeDocument/2006/relationships/image" Target="../media/image177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72" Type="http://schemas.openxmlformats.org/officeDocument/2006/relationships/image" Target="../media/image172.png"/><Relationship Id="rId180" Type="http://schemas.openxmlformats.org/officeDocument/2006/relationships/image" Target="../media/image180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9" Type="http://schemas.openxmlformats.org/officeDocument/2006/relationships/image" Target="../media/image39.png"/><Relationship Id="rId109" Type="http://schemas.openxmlformats.org/officeDocument/2006/relationships/image" Target="../media/image109.png"/><Relationship Id="rId34" Type="http://schemas.openxmlformats.org/officeDocument/2006/relationships/image" Target="../media/image34.png"/><Relationship Id="rId50" Type="http://schemas.openxmlformats.org/officeDocument/2006/relationships/image" Target="../media/image50.png"/><Relationship Id="rId55" Type="http://schemas.openxmlformats.org/officeDocument/2006/relationships/image" Target="../media/image55.png"/><Relationship Id="rId76" Type="http://schemas.openxmlformats.org/officeDocument/2006/relationships/image" Target="../media/image76.png"/><Relationship Id="rId97" Type="http://schemas.openxmlformats.org/officeDocument/2006/relationships/image" Target="../media/image97.png"/><Relationship Id="rId104" Type="http://schemas.openxmlformats.org/officeDocument/2006/relationships/image" Target="../media/image104.png"/><Relationship Id="rId120" Type="http://schemas.openxmlformats.org/officeDocument/2006/relationships/image" Target="../media/image120.png"/><Relationship Id="rId125" Type="http://schemas.openxmlformats.org/officeDocument/2006/relationships/image" Target="../media/image125.png"/><Relationship Id="rId141" Type="http://schemas.openxmlformats.org/officeDocument/2006/relationships/image" Target="../media/image141.png"/><Relationship Id="rId146" Type="http://schemas.openxmlformats.org/officeDocument/2006/relationships/image" Target="../media/image146.png"/><Relationship Id="rId167" Type="http://schemas.openxmlformats.org/officeDocument/2006/relationships/image" Target="../media/image167.png"/><Relationship Id="rId7" Type="http://schemas.openxmlformats.org/officeDocument/2006/relationships/image" Target="../media/image7.png"/><Relationship Id="rId71" Type="http://schemas.openxmlformats.org/officeDocument/2006/relationships/image" Target="../media/image71.png"/><Relationship Id="rId92" Type="http://schemas.openxmlformats.org/officeDocument/2006/relationships/image" Target="../media/image92.png"/><Relationship Id="rId162" Type="http://schemas.openxmlformats.org/officeDocument/2006/relationships/image" Target="../media/image162.png"/><Relationship Id="rId183" Type="http://schemas.openxmlformats.org/officeDocument/2006/relationships/image" Target="../media/image183.png"/><Relationship Id="rId2" Type="http://schemas.openxmlformats.org/officeDocument/2006/relationships/image" Target="../media/image2.png"/><Relationship Id="rId29" Type="http://schemas.openxmlformats.org/officeDocument/2006/relationships/image" Target="../media/image29.png"/><Relationship Id="rId24" Type="http://schemas.openxmlformats.org/officeDocument/2006/relationships/image" Target="../media/image24.png"/><Relationship Id="rId40" Type="http://schemas.openxmlformats.org/officeDocument/2006/relationships/image" Target="../media/image40.png"/><Relationship Id="rId45" Type="http://schemas.openxmlformats.org/officeDocument/2006/relationships/image" Target="../media/image45.png"/><Relationship Id="rId66" Type="http://schemas.openxmlformats.org/officeDocument/2006/relationships/image" Target="../media/image66.png"/><Relationship Id="rId87" Type="http://schemas.openxmlformats.org/officeDocument/2006/relationships/image" Target="../media/image87.png"/><Relationship Id="rId110" Type="http://schemas.openxmlformats.org/officeDocument/2006/relationships/image" Target="../media/image110.png"/><Relationship Id="rId115" Type="http://schemas.openxmlformats.org/officeDocument/2006/relationships/image" Target="../media/image115.png"/><Relationship Id="rId131" Type="http://schemas.openxmlformats.org/officeDocument/2006/relationships/image" Target="../media/image131.png"/><Relationship Id="rId136" Type="http://schemas.openxmlformats.org/officeDocument/2006/relationships/image" Target="../media/image136.png"/><Relationship Id="rId157" Type="http://schemas.openxmlformats.org/officeDocument/2006/relationships/image" Target="../media/image157.png"/><Relationship Id="rId178" Type="http://schemas.openxmlformats.org/officeDocument/2006/relationships/image" Target="../media/image178.png"/><Relationship Id="rId61" Type="http://schemas.openxmlformats.org/officeDocument/2006/relationships/image" Target="../media/image61.png"/><Relationship Id="rId82" Type="http://schemas.openxmlformats.org/officeDocument/2006/relationships/image" Target="../media/image82.png"/><Relationship Id="rId152" Type="http://schemas.openxmlformats.org/officeDocument/2006/relationships/image" Target="../media/image152.png"/><Relationship Id="rId173" Type="http://schemas.openxmlformats.org/officeDocument/2006/relationships/image" Target="../media/image173.png"/><Relationship Id="rId19" Type="http://schemas.openxmlformats.org/officeDocument/2006/relationships/image" Target="../media/image19.png"/><Relationship Id="rId14" Type="http://schemas.openxmlformats.org/officeDocument/2006/relationships/image" Target="../media/image14.png"/><Relationship Id="rId30" Type="http://schemas.openxmlformats.org/officeDocument/2006/relationships/image" Target="../media/image30.png"/><Relationship Id="rId35" Type="http://schemas.openxmlformats.org/officeDocument/2006/relationships/image" Target="../media/image35.png"/><Relationship Id="rId56" Type="http://schemas.openxmlformats.org/officeDocument/2006/relationships/image" Target="../media/image56.png"/><Relationship Id="rId77" Type="http://schemas.openxmlformats.org/officeDocument/2006/relationships/image" Target="../media/image77.png"/><Relationship Id="rId100" Type="http://schemas.openxmlformats.org/officeDocument/2006/relationships/image" Target="../media/image100.png"/><Relationship Id="rId105" Type="http://schemas.openxmlformats.org/officeDocument/2006/relationships/image" Target="../media/image105.png"/><Relationship Id="rId126" Type="http://schemas.openxmlformats.org/officeDocument/2006/relationships/image" Target="../media/image126.png"/><Relationship Id="rId147" Type="http://schemas.openxmlformats.org/officeDocument/2006/relationships/image" Target="../media/image147.png"/><Relationship Id="rId168" Type="http://schemas.openxmlformats.org/officeDocument/2006/relationships/image" Target="../media/image168.png"/><Relationship Id="rId8" Type="http://schemas.openxmlformats.org/officeDocument/2006/relationships/image" Target="../media/image8.png"/><Relationship Id="rId51" Type="http://schemas.openxmlformats.org/officeDocument/2006/relationships/image" Target="../media/image51.png"/><Relationship Id="rId72" Type="http://schemas.openxmlformats.org/officeDocument/2006/relationships/image" Target="../media/image72.png"/><Relationship Id="rId93" Type="http://schemas.openxmlformats.org/officeDocument/2006/relationships/image" Target="../media/image93.png"/><Relationship Id="rId98" Type="http://schemas.openxmlformats.org/officeDocument/2006/relationships/image" Target="../media/image98.png"/><Relationship Id="rId121" Type="http://schemas.openxmlformats.org/officeDocument/2006/relationships/image" Target="../media/image121.png"/><Relationship Id="rId142" Type="http://schemas.openxmlformats.org/officeDocument/2006/relationships/image" Target="../media/image142.png"/><Relationship Id="rId163" Type="http://schemas.openxmlformats.org/officeDocument/2006/relationships/image" Target="../media/image163.png"/><Relationship Id="rId184" Type="http://schemas.openxmlformats.org/officeDocument/2006/relationships/image" Target="../media/image184.png"/><Relationship Id="rId3" Type="http://schemas.openxmlformats.org/officeDocument/2006/relationships/image" Target="../media/image3.png"/><Relationship Id="rId25" Type="http://schemas.openxmlformats.org/officeDocument/2006/relationships/image" Target="../media/image25.png"/><Relationship Id="rId46" Type="http://schemas.openxmlformats.org/officeDocument/2006/relationships/image" Target="../media/image46.png"/><Relationship Id="rId67" Type="http://schemas.openxmlformats.org/officeDocument/2006/relationships/image" Target="../media/image67.png"/><Relationship Id="rId116" Type="http://schemas.openxmlformats.org/officeDocument/2006/relationships/image" Target="../media/image116.png"/><Relationship Id="rId137" Type="http://schemas.openxmlformats.org/officeDocument/2006/relationships/image" Target="../media/image137.png"/><Relationship Id="rId158" Type="http://schemas.openxmlformats.org/officeDocument/2006/relationships/image" Target="../media/image158.png"/><Relationship Id="rId20" Type="http://schemas.openxmlformats.org/officeDocument/2006/relationships/image" Target="../media/image20.png"/><Relationship Id="rId41" Type="http://schemas.openxmlformats.org/officeDocument/2006/relationships/image" Target="../media/image41.png"/><Relationship Id="rId62" Type="http://schemas.openxmlformats.org/officeDocument/2006/relationships/image" Target="../media/image62.png"/><Relationship Id="rId83" Type="http://schemas.openxmlformats.org/officeDocument/2006/relationships/image" Target="../media/image83.png"/><Relationship Id="rId88" Type="http://schemas.openxmlformats.org/officeDocument/2006/relationships/image" Target="../media/image88.png"/><Relationship Id="rId111" Type="http://schemas.openxmlformats.org/officeDocument/2006/relationships/image" Target="../media/image111.png"/><Relationship Id="rId132" Type="http://schemas.openxmlformats.org/officeDocument/2006/relationships/image" Target="../media/image132.png"/><Relationship Id="rId153" Type="http://schemas.openxmlformats.org/officeDocument/2006/relationships/image" Target="../media/image153.png"/><Relationship Id="rId174" Type="http://schemas.openxmlformats.org/officeDocument/2006/relationships/image" Target="../media/image174.png"/><Relationship Id="rId179" Type="http://schemas.openxmlformats.org/officeDocument/2006/relationships/image" Target="../media/image179.png"/><Relationship Id="rId15" Type="http://schemas.openxmlformats.org/officeDocument/2006/relationships/image" Target="../media/image15.png"/><Relationship Id="rId36" Type="http://schemas.openxmlformats.org/officeDocument/2006/relationships/image" Target="../media/image36.png"/><Relationship Id="rId57" Type="http://schemas.openxmlformats.org/officeDocument/2006/relationships/image" Target="../media/image57.png"/><Relationship Id="rId106" Type="http://schemas.openxmlformats.org/officeDocument/2006/relationships/image" Target="../media/image106.png"/><Relationship Id="rId127" Type="http://schemas.openxmlformats.org/officeDocument/2006/relationships/image" Target="../media/image127.png"/><Relationship Id="rId10" Type="http://schemas.openxmlformats.org/officeDocument/2006/relationships/image" Target="../media/image10.png"/><Relationship Id="rId31" Type="http://schemas.openxmlformats.org/officeDocument/2006/relationships/image" Target="../media/image31.png"/><Relationship Id="rId52" Type="http://schemas.openxmlformats.org/officeDocument/2006/relationships/image" Target="../media/image52.png"/><Relationship Id="rId73" Type="http://schemas.openxmlformats.org/officeDocument/2006/relationships/image" Target="../media/image73.png"/><Relationship Id="rId78" Type="http://schemas.openxmlformats.org/officeDocument/2006/relationships/image" Target="../media/image78.png"/><Relationship Id="rId94" Type="http://schemas.openxmlformats.org/officeDocument/2006/relationships/image" Target="../media/image94.png"/><Relationship Id="rId99" Type="http://schemas.openxmlformats.org/officeDocument/2006/relationships/image" Target="../media/image99.png"/><Relationship Id="rId101" Type="http://schemas.openxmlformats.org/officeDocument/2006/relationships/image" Target="../media/image101.png"/><Relationship Id="rId122" Type="http://schemas.openxmlformats.org/officeDocument/2006/relationships/image" Target="../media/image122.png"/><Relationship Id="rId143" Type="http://schemas.openxmlformats.org/officeDocument/2006/relationships/image" Target="../media/image143.png"/><Relationship Id="rId148" Type="http://schemas.openxmlformats.org/officeDocument/2006/relationships/image" Target="../media/image148.png"/><Relationship Id="rId164" Type="http://schemas.openxmlformats.org/officeDocument/2006/relationships/image" Target="../media/image164.png"/><Relationship Id="rId169" Type="http://schemas.openxmlformats.org/officeDocument/2006/relationships/image" Target="../media/image169.png"/><Relationship Id="rId185" Type="http://schemas.openxmlformats.org/officeDocument/2006/relationships/image" Target="../media/image18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2.png"/><Relationship Id="rId13" Type="http://schemas.openxmlformats.org/officeDocument/2006/relationships/image" Target="../media/image197.png"/><Relationship Id="rId18" Type="http://schemas.openxmlformats.org/officeDocument/2006/relationships/image" Target="../media/image202.png"/><Relationship Id="rId3" Type="http://schemas.openxmlformats.org/officeDocument/2006/relationships/image" Target="../media/image187.png"/><Relationship Id="rId7" Type="http://schemas.openxmlformats.org/officeDocument/2006/relationships/image" Target="../media/image191.png"/><Relationship Id="rId12" Type="http://schemas.openxmlformats.org/officeDocument/2006/relationships/image" Target="../media/image196.png"/><Relationship Id="rId17" Type="http://schemas.openxmlformats.org/officeDocument/2006/relationships/image" Target="../media/image201.png"/><Relationship Id="rId2" Type="http://schemas.openxmlformats.org/officeDocument/2006/relationships/image" Target="../media/image186.png"/><Relationship Id="rId16" Type="http://schemas.openxmlformats.org/officeDocument/2006/relationships/image" Target="../media/image20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90.png"/><Relationship Id="rId11" Type="http://schemas.openxmlformats.org/officeDocument/2006/relationships/image" Target="../media/image195.png"/><Relationship Id="rId5" Type="http://schemas.openxmlformats.org/officeDocument/2006/relationships/image" Target="../media/image189.png"/><Relationship Id="rId15" Type="http://schemas.openxmlformats.org/officeDocument/2006/relationships/image" Target="../media/image199.png"/><Relationship Id="rId10" Type="http://schemas.openxmlformats.org/officeDocument/2006/relationships/image" Target="../media/image194.png"/><Relationship Id="rId4" Type="http://schemas.openxmlformats.org/officeDocument/2006/relationships/image" Target="../media/image188.png"/><Relationship Id="rId9" Type="http://schemas.openxmlformats.org/officeDocument/2006/relationships/image" Target="../media/image193.png"/><Relationship Id="rId14" Type="http://schemas.openxmlformats.org/officeDocument/2006/relationships/image" Target="../media/image19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240229" y="894844"/>
            <a:ext cx="977852" cy="2968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427942" y="905030"/>
            <a:ext cx="624254" cy="3055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267650" y="921086"/>
            <a:ext cx="871855" cy="192405"/>
          </a:xfrm>
          <a:custGeom>
            <a:avLst/>
            <a:gdLst/>
            <a:ahLst/>
            <a:cxnLst/>
            <a:rect l="l" t="t" r="r" b="b"/>
            <a:pathLst>
              <a:path w="871854" h="192405">
                <a:moveTo>
                  <a:pt x="0" y="192370"/>
                </a:moveTo>
                <a:lnTo>
                  <a:pt x="871618" y="192370"/>
                </a:lnTo>
                <a:lnTo>
                  <a:pt x="871618" y="0"/>
                </a:lnTo>
                <a:lnTo>
                  <a:pt x="0" y="0"/>
                </a:lnTo>
                <a:lnTo>
                  <a:pt x="0" y="192370"/>
                </a:lnTo>
                <a:close/>
              </a:path>
            </a:pathLst>
          </a:custGeom>
          <a:solidFill>
            <a:srgbClr val="1637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267650" y="921086"/>
            <a:ext cx="871855" cy="192405"/>
          </a:xfrm>
          <a:custGeom>
            <a:avLst/>
            <a:gdLst/>
            <a:ahLst/>
            <a:cxnLst/>
            <a:rect l="l" t="t" r="r" b="b"/>
            <a:pathLst>
              <a:path w="871854" h="192405">
                <a:moveTo>
                  <a:pt x="0" y="192370"/>
                </a:moveTo>
                <a:lnTo>
                  <a:pt x="871618" y="192370"/>
                </a:lnTo>
                <a:lnTo>
                  <a:pt x="871618" y="0"/>
                </a:lnTo>
                <a:lnTo>
                  <a:pt x="0" y="0"/>
                </a:lnTo>
                <a:lnTo>
                  <a:pt x="0" y="192370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852027" y="1315379"/>
            <a:ext cx="1068071" cy="59078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89861" y="1424514"/>
            <a:ext cx="1008410" cy="36669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878836" y="1341380"/>
            <a:ext cx="962660" cy="386715"/>
          </a:xfrm>
          <a:custGeom>
            <a:avLst/>
            <a:gdLst/>
            <a:ahLst/>
            <a:cxnLst/>
            <a:rect l="l" t="t" r="r" b="b"/>
            <a:pathLst>
              <a:path w="962660" h="386714">
                <a:moveTo>
                  <a:pt x="0" y="386207"/>
                </a:moveTo>
                <a:lnTo>
                  <a:pt x="962456" y="386207"/>
                </a:lnTo>
                <a:lnTo>
                  <a:pt x="962456" y="0"/>
                </a:lnTo>
                <a:lnTo>
                  <a:pt x="0" y="0"/>
                </a:lnTo>
                <a:lnTo>
                  <a:pt x="0" y="386207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878836" y="1341380"/>
            <a:ext cx="962660" cy="487045"/>
          </a:xfrm>
          <a:custGeom>
            <a:avLst/>
            <a:gdLst/>
            <a:ahLst/>
            <a:cxnLst/>
            <a:rect l="l" t="t" r="r" b="b"/>
            <a:pathLst>
              <a:path w="962660" h="487044">
                <a:moveTo>
                  <a:pt x="0" y="486430"/>
                </a:moveTo>
                <a:lnTo>
                  <a:pt x="962456" y="486430"/>
                </a:lnTo>
                <a:lnTo>
                  <a:pt x="962456" y="0"/>
                </a:lnTo>
                <a:lnTo>
                  <a:pt x="0" y="0"/>
                </a:lnTo>
                <a:lnTo>
                  <a:pt x="0" y="486430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840706" y="1312469"/>
            <a:ext cx="1068071" cy="5936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929470" y="1453617"/>
            <a:ext cx="910916" cy="3055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867997" y="1339549"/>
            <a:ext cx="962660" cy="388620"/>
          </a:xfrm>
          <a:custGeom>
            <a:avLst/>
            <a:gdLst/>
            <a:ahLst/>
            <a:cxnLst/>
            <a:rect l="l" t="t" r="r" b="b"/>
            <a:pathLst>
              <a:path w="962660" h="388619">
                <a:moveTo>
                  <a:pt x="0" y="388038"/>
                </a:moveTo>
                <a:lnTo>
                  <a:pt x="962456" y="388038"/>
                </a:lnTo>
                <a:lnTo>
                  <a:pt x="962456" y="0"/>
                </a:lnTo>
                <a:lnTo>
                  <a:pt x="0" y="0"/>
                </a:lnTo>
                <a:lnTo>
                  <a:pt x="0" y="388038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867997" y="1339549"/>
            <a:ext cx="962660" cy="488315"/>
          </a:xfrm>
          <a:custGeom>
            <a:avLst/>
            <a:gdLst/>
            <a:ahLst/>
            <a:cxnLst/>
            <a:rect l="l" t="t" r="r" b="b"/>
            <a:pathLst>
              <a:path w="962660" h="488314">
                <a:moveTo>
                  <a:pt x="0" y="488261"/>
                </a:moveTo>
                <a:lnTo>
                  <a:pt x="962456" y="488261"/>
                </a:lnTo>
                <a:lnTo>
                  <a:pt x="962456" y="0"/>
                </a:lnTo>
                <a:lnTo>
                  <a:pt x="0" y="0"/>
                </a:lnTo>
                <a:lnTo>
                  <a:pt x="0" y="488261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26475" y="1313924"/>
            <a:ext cx="1068071" cy="58351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07963" y="1359033"/>
            <a:ext cx="922557" cy="48747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53798" y="1340010"/>
            <a:ext cx="962660" cy="387985"/>
          </a:xfrm>
          <a:custGeom>
            <a:avLst/>
            <a:gdLst/>
            <a:ahLst/>
            <a:cxnLst/>
            <a:rect l="l" t="t" r="r" b="b"/>
            <a:pathLst>
              <a:path w="962660" h="387985">
                <a:moveTo>
                  <a:pt x="0" y="387577"/>
                </a:moveTo>
                <a:lnTo>
                  <a:pt x="962456" y="387577"/>
                </a:lnTo>
                <a:lnTo>
                  <a:pt x="962456" y="0"/>
                </a:lnTo>
                <a:lnTo>
                  <a:pt x="0" y="0"/>
                </a:lnTo>
                <a:lnTo>
                  <a:pt x="0" y="387577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53798" y="1340010"/>
            <a:ext cx="962660" cy="479425"/>
          </a:xfrm>
          <a:custGeom>
            <a:avLst/>
            <a:gdLst/>
            <a:ahLst/>
            <a:cxnLst/>
            <a:rect l="l" t="t" r="r" b="b"/>
            <a:pathLst>
              <a:path w="962660" h="479425">
                <a:moveTo>
                  <a:pt x="0" y="479433"/>
                </a:moveTo>
                <a:lnTo>
                  <a:pt x="962456" y="479433"/>
                </a:lnTo>
                <a:lnTo>
                  <a:pt x="962456" y="0"/>
                </a:lnTo>
                <a:lnTo>
                  <a:pt x="0" y="0"/>
                </a:lnTo>
                <a:lnTo>
                  <a:pt x="0" y="479433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51212" y="2430015"/>
            <a:ext cx="998224" cy="36232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99636" y="2408188"/>
            <a:ext cx="715927" cy="429265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77322" y="2456869"/>
            <a:ext cx="894080" cy="257810"/>
          </a:xfrm>
          <a:custGeom>
            <a:avLst/>
            <a:gdLst/>
            <a:ahLst/>
            <a:cxnLst/>
            <a:rect l="l" t="t" r="r" b="b"/>
            <a:pathLst>
              <a:path w="894080" h="257810">
                <a:moveTo>
                  <a:pt x="0" y="257730"/>
                </a:moveTo>
                <a:lnTo>
                  <a:pt x="893712" y="257730"/>
                </a:lnTo>
                <a:lnTo>
                  <a:pt x="893712" y="0"/>
                </a:lnTo>
                <a:lnTo>
                  <a:pt x="0" y="0"/>
                </a:lnTo>
                <a:lnTo>
                  <a:pt x="0" y="2577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77322" y="2456869"/>
            <a:ext cx="894080" cy="257810"/>
          </a:xfrm>
          <a:custGeom>
            <a:avLst/>
            <a:gdLst/>
            <a:ahLst/>
            <a:cxnLst/>
            <a:rect l="l" t="t" r="r" b="b"/>
            <a:pathLst>
              <a:path w="894080" h="257810">
                <a:moveTo>
                  <a:pt x="0" y="257730"/>
                </a:moveTo>
                <a:lnTo>
                  <a:pt x="893712" y="257730"/>
                </a:lnTo>
                <a:lnTo>
                  <a:pt x="893712" y="0"/>
                </a:lnTo>
                <a:lnTo>
                  <a:pt x="0" y="0"/>
                </a:lnTo>
                <a:lnTo>
                  <a:pt x="0" y="257730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867713" y="1311013"/>
            <a:ext cx="1068071" cy="59078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894769" y="1337621"/>
            <a:ext cx="962660" cy="396875"/>
          </a:xfrm>
          <a:custGeom>
            <a:avLst/>
            <a:gdLst/>
            <a:ahLst/>
            <a:cxnLst/>
            <a:rect l="l" t="t" r="r" b="b"/>
            <a:pathLst>
              <a:path w="962660" h="396875">
                <a:moveTo>
                  <a:pt x="0" y="396538"/>
                </a:moveTo>
                <a:lnTo>
                  <a:pt x="962456" y="396538"/>
                </a:lnTo>
                <a:lnTo>
                  <a:pt x="962456" y="0"/>
                </a:lnTo>
                <a:lnTo>
                  <a:pt x="0" y="0"/>
                </a:lnTo>
                <a:lnTo>
                  <a:pt x="0" y="396538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894769" y="1337621"/>
            <a:ext cx="962660" cy="487045"/>
          </a:xfrm>
          <a:custGeom>
            <a:avLst/>
            <a:gdLst/>
            <a:ahLst/>
            <a:cxnLst/>
            <a:rect l="l" t="t" r="r" b="b"/>
            <a:pathLst>
              <a:path w="962660" h="487044">
                <a:moveTo>
                  <a:pt x="0" y="486430"/>
                </a:moveTo>
                <a:lnTo>
                  <a:pt x="962456" y="486430"/>
                </a:lnTo>
                <a:lnTo>
                  <a:pt x="962456" y="0"/>
                </a:lnTo>
                <a:lnTo>
                  <a:pt x="0" y="0"/>
                </a:lnTo>
                <a:lnTo>
                  <a:pt x="0" y="486430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867713" y="1706811"/>
            <a:ext cx="1068071" cy="436541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995766" y="1503092"/>
            <a:ext cx="829428" cy="873082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894769" y="1734160"/>
            <a:ext cx="962660" cy="332105"/>
          </a:xfrm>
          <a:custGeom>
            <a:avLst/>
            <a:gdLst/>
            <a:ahLst/>
            <a:cxnLst/>
            <a:rect l="l" t="t" r="r" b="b"/>
            <a:pathLst>
              <a:path w="962660" h="332105">
                <a:moveTo>
                  <a:pt x="0" y="331687"/>
                </a:moveTo>
                <a:lnTo>
                  <a:pt x="962456" y="331687"/>
                </a:lnTo>
                <a:lnTo>
                  <a:pt x="962456" y="0"/>
                </a:lnTo>
                <a:lnTo>
                  <a:pt x="0" y="0"/>
                </a:lnTo>
                <a:lnTo>
                  <a:pt x="0" y="33168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894769" y="1734160"/>
            <a:ext cx="962660" cy="332105"/>
          </a:xfrm>
          <a:custGeom>
            <a:avLst/>
            <a:gdLst/>
            <a:ahLst/>
            <a:cxnLst/>
            <a:rect l="l" t="t" r="r" b="b"/>
            <a:pathLst>
              <a:path w="962660" h="332105">
                <a:moveTo>
                  <a:pt x="0" y="331687"/>
                </a:moveTo>
                <a:lnTo>
                  <a:pt x="962456" y="331687"/>
                </a:lnTo>
                <a:lnTo>
                  <a:pt x="962456" y="0"/>
                </a:lnTo>
                <a:lnTo>
                  <a:pt x="0" y="0"/>
                </a:lnTo>
                <a:lnTo>
                  <a:pt x="0" y="331687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40706" y="1700990"/>
            <a:ext cx="1068071" cy="44236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954207" y="1616592"/>
            <a:ext cx="862896" cy="64026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867997" y="1727587"/>
            <a:ext cx="962660" cy="338455"/>
          </a:xfrm>
          <a:custGeom>
            <a:avLst/>
            <a:gdLst/>
            <a:ahLst/>
            <a:cxnLst/>
            <a:rect l="l" t="t" r="r" b="b"/>
            <a:pathLst>
              <a:path w="962660" h="338455">
                <a:moveTo>
                  <a:pt x="0" y="338260"/>
                </a:moveTo>
                <a:lnTo>
                  <a:pt x="962456" y="338260"/>
                </a:lnTo>
                <a:lnTo>
                  <a:pt x="962456" y="0"/>
                </a:lnTo>
                <a:lnTo>
                  <a:pt x="0" y="0"/>
                </a:lnTo>
                <a:lnTo>
                  <a:pt x="0" y="3382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867997" y="1727587"/>
            <a:ext cx="962660" cy="338455"/>
          </a:xfrm>
          <a:custGeom>
            <a:avLst/>
            <a:gdLst/>
            <a:ahLst/>
            <a:cxnLst/>
            <a:rect l="l" t="t" r="r" b="b"/>
            <a:pathLst>
              <a:path w="962660" h="338455">
                <a:moveTo>
                  <a:pt x="0" y="338260"/>
                </a:moveTo>
                <a:lnTo>
                  <a:pt x="962456" y="338260"/>
                </a:lnTo>
                <a:lnTo>
                  <a:pt x="962456" y="0"/>
                </a:lnTo>
                <a:lnTo>
                  <a:pt x="0" y="0"/>
                </a:lnTo>
                <a:lnTo>
                  <a:pt x="0" y="338260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852027" y="1700990"/>
            <a:ext cx="1068071" cy="44236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886950" y="1500181"/>
            <a:ext cx="1015686" cy="87308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878836" y="1727587"/>
            <a:ext cx="962660" cy="338455"/>
          </a:xfrm>
          <a:custGeom>
            <a:avLst/>
            <a:gdLst/>
            <a:ahLst/>
            <a:cxnLst/>
            <a:rect l="l" t="t" r="r" b="b"/>
            <a:pathLst>
              <a:path w="962660" h="338455">
                <a:moveTo>
                  <a:pt x="0" y="338260"/>
                </a:moveTo>
                <a:lnTo>
                  <a:pt x="962456" y="338260"/>
                </a:lnTo>
                <a:lnTo>
                  <a:pt x="962456" y="0"/>
                </a:lnTo>
                <a:lnTo>
                  <a:pt x="0" y="0"/>
                </a:lnTo>
                <a:lnTo>
                  <a:pt x="0" y="3382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878836" y="1727587"/>
            <a:ext cx="962660" cy="338455"/>
          </a:xfrm>
          <a:custGeom>
            <a:avLst/>
            <a:gdLst/>
            <a:ahLst/>
            <a:cxnLst/>
            <a:rect l="l" t="t" r="r" b="b"/>
            <a:pathLst>
              <a:path w="962660" h="338455">
                <a:moveTo>
                  <a:pt x="0" y="338260"/>
                </a:moveTo>
                <a:lnTo>
                  <a:pt x="962456" y="338260"/>
                </a:lnTo>
                <a:lnTo>
                  <a:pt x="962456" y="0"/>
                </a:lnTo>
                <a:lnTo>
                  <a:pt x="0" y="0"/>
                </a:lnTo>
                <a:lnTo>
                  <a:pt x="0" y="338260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26475" y="1700990"/>
            <a:ext cx="1068071" cy="442361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61398" y="1616592"/>
            <a:ext cx="1015686" cy="64026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53798" y="1727587"/>
            <a:ext cx="962660" cy="338455"/>
          </a:xfrm>
          <a:custGeom>
            <a:avLst/>
            <a:gdLst/>
            <a:ahLst/>
            <a:cxnLst/>
            <a:rect l="l" t="t" r="r" b="b"/>
            <a:pathLst>
              <a:path w="962660" h="338455">
                <a:moveTo>
                  <a:pt x="0" y="338260"/>
                </a:moveTo>
                <a:lnTo>
                  <a:pt x="962456" y="338260"/>
                </a:lnTo>
                <a:lnTo>
                  <a:pt x="962456" y="0"/>
                </a:lnTo>
                <a:lnTo>
                  <a:pt x="0" y="0"/>
                </a:lnTo>
                <a:lnTo>
                  <a:pt x="0" y="33826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53798" y="1727587"/>
            <a:ext cx="962660" cy="338455"/>
          </a:xfrm>
          <a:custGeom>
            <a:avLst/>
            <a:gdLst/>
            <a:ahLst/>
            <a:cxnLst/>
            <a:rect l="l" t="t" r="r" b="b"/>
            <a:pathLst>
              <a:path w="962660" h="338455">
                <a:moveTo>
                  <a:pt x="0" y="338260"/>
                </a:moveTo>
                <a:lnTo>
                  <a:pt x="962456" y="338260"/>
                </a:lnTo>
                <a:lnTo>
                  <a:pt x="962456" y="0"/>
                </a:lnTo>
                <a:lnTo>
                  <a:pt x="0" y="0"/>
                </a:lnTo>
                <a:lnTo>
                  <a:pt x="0" y="338260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240229" y="1086922"/>
            <a:ext cx="977852" cy="251738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362460" y="1075281"/>
            <a:ext cx="753761" cy="30557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267650" y="1113456"/>
            <a:ext cx="871855" cy="147955"/>
          </a:xfrm>
          <a:custGeom>
            <a:avLst/>
            <a:gdLst/>
            <a:ahLst/>
            <a:cxnLst/>
            <a:rect l="l" t="t" r="r" b="b"/>
            <a:pathLst>
              <a:path w="871854" h="147955">
                <a:moveTo>
                  <a:pt x="0" y="147333"/>
                </a:moveTo>
                <a:lnTo>
                  <a:pt x="871618" y="147333"/>
                </a:lnTo>
                <a:lnTo>
                  <a:pt x="871618" y="0"/>
                </a:lnTo>
                <a:lnTo>
                  <a:pt x="0" y="0"/>
                </a:lnTo>
                <a:lnTo>
                  <a:pt x="0" y="14733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267650" y="1113456"/>
            <a:ext cx="871855" cy="147955"/>
          </a:xfrm>
          <a:custGeom>
            <a:avLst/>
            <a:gdLst/>
            <a:ahLst/>
            <a:cxnLst/>
            <a:rect l="l" t="t" r="r" b="b"/>
            <a:pathLst>
              <a:path w="871854" h="147955">
                <a:moveTo>
                  <a:pt x="0" y="147333"/>
                </a:moveTo>
                <a:lnTo>
                  <a:pt x="871618" y="147333"/>
                </a:lnTo>
                <a:lnTo>
                  <a:pt x="871618" y="0"/>
                </a:lnTo>
                <a:lnTo>
                  <a:pt x="0" y="0"/>
                </a:lnTo>
                <a:lnTo>
                  <a:pt x="0" y="147333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4455676" y="963511"/>
            <a:ext cx="517525" cy="293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43180">
              <a:lnSpc>
                <a:spcPct val="148800"/>
              </a:lnSpc>
            </a:pPr>
            <a:r>
              <a:rPr sz="750" b="1" spc="5" dirty="0">
                <a:solidFill>
                  <a:srgbClr val="FFFFFF"/>
                </a:solidFill>
                <a:latin typeface="Calibri"/>
                <a:cs typeface="Calibri"/>
              </a:rPr>
              <a:t>Se</a:t>
            </a:r>
            <a:r>
              <a:rPr sz="750" b="1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750" b="1" spc="5" dirty="0">
                <a:solidFill>
                  <a:srgbClr val="FFFFFF"/>
                </a:solidFill>
                <a:latin typeface="Calibri"/>
                <a:cs typeface="Calibri"/>
              </a:rPr>
              <a:t>re</a:t>
            </a:r>
            <a:r>
              <a:rPr sz="750" b="1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750" b="1" spc="5" dirty="0">
                <a:solidFill>
                  <a:srgbClr val="FFFFFF"/>
                </a:solidFill>
                <a:latin typeface="Calibri"/>
                <a:cs typeface="Calibri"/>
              </a:rPr>
              <a:t>ary</a:t>
            </a:r>
            <a:r>
              <a:rPr sz="750" b="1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750" b="1" spc="10" dirty="0">
                <a:latin typeface="Calibri"/>
                <a:cs typeface="Calibri"/>
              </a:rPr>
              <a:t>R</a:t>
            </a:r>
            <a:r>
              <a:rPr sz="750" b="1" spc="-5" dirty="0">
                <a:latin typeface="Calibri"/>
                <a:cs typeface="Calibri"/>
              </a:rPr>
              <a:t>i</a:t>
            </a:r>
            <a:r>
              <a:rPr sz="750" b="1" dirty="0">
                <a:latin typeface="Calibri"/>
                <a:cs typeface="Calibri"/>
              </a:rPr>
              <a:t>char</a:t>
            </a:r>
            <a:r>
              <a:rPr sz="750" b="1" spc="5" dirty="0">
                <a:latin typeface="Calibri"/>
                <a:cs typeface="Calibri"/>
              </a:rPr>
              <a:t>d</a:t>
            </a:r>
            <a:r>
              <a:rPr sz="750" b="1" spc="-5" dirty="0">
                <a:latin typeface="Calibri"/>
                <a:cs typeface="Calibri"/>
              </a:rPr>
              <a:t> </a:t>
            </a:r>
            <a:r>
              <a:rPr sz="750" b="1" spc="5" dirty="0">
                <a:latin typeface="Calibri"/>
                <a:cs typeface="Calibri"/>
              </a:rPr>
              <a:t>Bo</a:t>
            </a:r>
            <a:r>
              <a:rPr sz="750" b="1" spc="-10" dirty="0">
                <a:latin typeface="Calibri"/>
                <a:cs typeface="Calibri"/>
              </a:rPr>
              <a:t>l</a:t>
            </a:r>
            <a:r>
              <a:rPr sz="750" b="1" spc="5" dirty="0">
                <a:latin typeface="Calibri"/>
                <a:cs typeface="Calibri"/>
              </a:rPr>
              <a:t>t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960347" y="1483602"/>
            <a:ext cx="798830" cy="1231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b="1" spc="10" dirty="0">
                <a:latin typeface="Calibri"/>
                <a:cs typeface="Calibri"/>
              </a:rPr>
              <a:t>A</a:t>
            </a:r>
            <a:r>
              <a:rPr sz="750" b="1" spc="5" dirty="0">
                <a:latin typeface="Calibri"/>
                <a:cs typeface="Calibri"/>
              </a:rPr>
              <a:t>gr</a:t>
            </a:r>
            <a:r>
              <a:rPr sz="750" b="1" spc="-5" dirty="0">
                <a:latin typeface="Calibri"/>
                <a:cs typeface="Calibri"/>
              </a:rPr>
              <a:t>i</a:t>
            </a:r>
            <a:r>
              <a:rPr sz="750" b="1" dirty="0">
                <a:latin typeface="Calibri"/>
                <a:cs typeface="Calibri"/>
              </a:rPr>
              <a:t>cult</a:t>
            </a:r>
            <a:r>
              <a:rPr sz="750" b="1" spc="5" dirty="0">
                <a:latin typeface="Calibri"/>
                <a:cs typeface="Calibri"/>
              </a:rPr>
              <a:t>ure</a:t>
            </a:r>
            <a:r>
              <a:rPr sz="750" b="1" dirty="0">
                <a:latin typeface="Calibri"/>
                <a:cs typeface="Calibri"/>
              </a:rPr>
              <a:t>,</a:t>
            </a:r>
            <a:r>
              <a:rPr sz="750" b="1" spc="-15" dirty="0">
                <a:latin typeface="Calibri"/>
                <a:cs typeface="Calibri"/>
              </a:rPr>
              <a:t> </a:t>
            </a:r>
            <a:r>
              <a:rPr sz="750" b="1" spc="5" dirty="0">
                <a:latin typeface="Calibri"/>
                <a:cs typeface="Calibri"/>
              </a:rPr>
              <a:t>Energy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053794" y="1544800"/>
            <a:ext cx="611505" cy="1231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b="1" spc="5" dirty="0">
                <a:latin typeface="Calibri"/>
                <a:cs typeface="Calibri"/>
              </a:rPr>
              <a:t>and</a:t>
            </a:r>
            <a:r>
              <a:rPr sz="750" b="1" spc="-10" dirty="0">
                <a:latin typeface="Calibri"/>
                <a:cs typeface="Calibri"/>
              </a:rPr>
              <a:t> </a:t>
            </a:r>
            <a:r>
              <a:rPr sz="750" b="1" spc="10" dirty="0">
                <a:latin typeface="Calibri"/>
                <a:cs typeface="Calibri"/>
              </a:rPr>
              <a:t>R</a:t>
            </a:r>
            <a:r>
              <a:rPr sz="750" b="1" spc="5" dirty="0">
                <a:latin typeface="Calibri"/>
                <a:cs typeface="Calibri"/>
              </a:rPr>
              <a:t>esources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000319" y="1513068"/>
            <a:ext cx="695960" cy="1231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b="1" spc="-5" dirty="0">
                <a:latin typeface="Calibri"/>
                <a:cs typeface="Calibri"/>
              </a:rPr>
              <a:t>C</a:t>
            </a:r>
            <a:r>
              <a:rPr sz="750" b="1" spc="5" dirty="0">
                <a:latin typeface="Calibri"/>
                <a:cs typeface="Calibri"/>
              </a:rPr>
              <a:t>rea</a:t>
            </a:r>
            <a:r>
              <a:rPr sz="750" b="1" dirty="0">
                <a:latin typeface="Calibri"/>
                <a:cs typeface="Calibri"/>
              </a:rPr>
              <a:t>t</a:t>
            </a:r>
            <a:r>
              <a:rPr sz="750" b="1" spc="-5" dirty="0">
                <a:latin typeface="Calibri"/>
                <a:cs typeface="Calibri"/>
              </a:rPr>
              <a:t>i</a:t>
            </a:r>
            <a:r>
              <a:rPr sz="750" b="1" spc="5" dirty="0">
                <a:latin typeface="Calibri"/>
                <a:cs typeface="Calibri"/>
              </a:rPr>
              <a:t>ve</a:t>
            </a:r>
            <a:r>
              <a:rPr sz="750" b="1" spc="-10" dirty="0">
                <a:latin typeface="Calibri"/>
                <a:cs typeface="Calibri"/>
              </a:rPr>
              <a:t> </a:t>
            </a:r>
            <a:r>
              <a:rPr sz="750" b="1" spc="10" dirty="0">
                <a:latin typeface="Calibri"/>
                <a:cs typeface="Calibri"/>
              </a:rPr>
              <a:t>V</a:t>
            </a:r>
            <a:r>
              <a:rPr sz="750" b="1" spc="-5" dirty="0">
                <a:latin typeface="Calibri"/>
                <a:cs typeface="Calibri"/>
              </a:rPr>
              <a:t>i</a:t>
            </a:r>
            <a:r>
              <a:rPr sz="750" b="1" dirty="0">
                <a:latin typeface="Calibri"/>
                <a:cs typeface="Calibri"/>
              </a:rPr>
              <a:t>ct</a:t>
            </a:r>
            <a:r>
              <a:rPr sz="750" b="1" spc="5" dirty="0">
                <a:latin typeface="Calibri"/>
                <a:cs typeface="Calibri"/>
              </a:rPr>
              <a:t>or</a:t>
            </a:r>
            <a:r>
              <a:rPr sz="750" b="1" spc="-5" dirty="0">
                <a:latin typeface="Calibri"/>
                <a:cs typeface="Calibri"/>
              </a:rPr>
              <a:t>i</a:t>
            </a:r>
            <a:r>
              <a:rPr sz="750" b="1" spc="5" dirty="0">
                <a:latin typeface="Calibri"/>
                <a:cs typeface="Calibri"/>
              </a:rPr>
              <a:t>a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127212" y="1418120"/>
            <a:ext cx="415925" cy="1231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b="1" spc="5" dirty="0">
                <a:latin typeface="Calibri"/>
                <a:cs typeface="Calibri"/>
              </a:rPr>
              <a:t>E</a:t>
            </a:r>
            <a:r>
              <a:rPr sz="750" b="1" dirty="0">
                <a:latin typeface="Calibri"/>
                <a:cs typeface="Calibri"/>
              </a:rPr>
              <a:t>cono</a:t>
            </a:r>
            <a:r>
              <a:rPr sz="750" b="1" spc="15" dirty="0">
                <a:latin typeface="Calibri"/>
                <a:cs typeface="Calibri"/>
              </a:rPr>
              <a:t>m</a:t>
            </a:r>
            <a:r>
              <a:rPr sz="750" b="1" spc="-5" dirty="0">
                <a:latin typeface="Calibri"/>
                <a:cs typeface="Calibri"/>
              </a:rPr>
              <a:t>i</a:t>
            </a:r>
            <a:r>
              <a:rPr sz="750" b="1" spc="5" dirty="0">
                <a:latin typeface="Calibri"/>
                <a:cs typeface="Calibri"/>
              </a:rPr>
              <a:t>c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035525" y="1479320"/>
            <a:ext cx="597535" cy="1231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b="1" spc="5" dirty="0">
                <a:latin typeface="Calibri"/>
                <a:cs typeface="Calibri"/>
              </a:rPr>
              <a:t>Deve</a:t>
            </a:r>
            <a:r>
              <a:rPr sz="750" b="1" spc="-5" dirty="0">
                <a:latin typeface="Calibri"/>
                <a:cs typeface="Calibri"/>
              </a:rPr>
              <a:t>l</a:t>
            </a:r>
            <a:r>
              <a:rPr sz="750" b="1" spc="5" dirty="0">
                <a:latin typeface="Calibri"/>
                <a:cs typeface="Calibri"/>
              </a:rPr>
              <a:t>op</a:t>
            </a:r>
            <a:r>
              <a:rPr sz="750" b="1" dirty="0">
                <a:latin typeface="Calibri"/>
                <a:cs typeface="Calibri"/>
              </a:rPr>
              <a:t>m</a:t>
            </a:r>
            <a:r>
              <a:rPr sz="750" b="1" spc="5" dirty="0">
                <a:latin typeface="Calibri"/>
                <a:cs typeface="Calibri"/>
              </a:rPr>
              <a:t>e</a:t>
            </a:r>
            <a:r>
              <a:rPr sz="750" b="1" spc="-10" dirty="0">
                <a:latin typeface="Calibri"/>
                <a:cs typeface="Calibri"/>
              </a:rPr>
              <a:t>n</a:t>
            </a:r>
            <a:r>
              <a:rPr sz="750" b="1" dirty="0">
                <a:latin typeface="Calibri"/>
                <a:cs typeface="Calibri"/>
              </a:rPr>
              <a:t>t,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978776" y="1540435"/>
            <a:ext cx="710565" cy="1231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b="1" spc="5" dirty="0">
                <a:latin typeface="Calibri"/>
                <a:cs typeface="Calibri"/>
              </a:rPr>
              <a:t>E</a:t>
            </a:r>
            <a:r>
              <a:rPr sz="750" b="1" spc="15" dirty="0">
                <a:latin typeface="Calibri"/>
                <a:cs typeface="Calibri"/>
              </a:rPr>
              <a:t>m</a:t>
            </a:r>
            <a:r>
              <a:rPr sz="750" b="1" spc="5" dirty="0">
                <a:latin typeface="Calibri"/>
                <a:cs typeface="Calibri"/>
              </a:rPr>
              <a:t>p</a:t>
            </a:r>
            <a:r>
              <a:rPr sz="750" b="1" spc="-5" dirty="0">
                <a:latin typeface="Calibri"/>
                <a:cs typeface="Calibri"/>
              </a:rPr>
              <a:t>l</a:t>
            </a:r>
            <a:r>
              <a:rPr sz="750" b="1" spc="5" dirty="0">
                <a:latin typeface="Calibri"/>
                <a:cs typeface="Calibri"/>
              </a:rPr>
              <a:t>oyme</a:t>
            </a:r>
            <a:r>
              <a:rPr sz="750" b="1" spc="-10" dirty="0">
                <a:latin typeface="Calibri"/>
                <a:cs typeface="Calibri"/>
              </a:rPr>
              <a:t>n</a:t>
            </a:r>
            <a:r>
              <a:rPr sz="750" b="1" spc="5" dirty="0">
                <a:latin typeface="Calibri"/>
                <a:cs typeface="Calibri"/>
              </a:rPr>
              <a:t>t</a:t>
            </a:r>
            <a:r>
              <a:rPr sz="750" b="1" spc="-35" dirty="0">
                <a:latin typeface="Calibri"/>
                <a:cs typeface="Calibri"/>
              </a:rPr>
              <a:t> </a:t>
            </a:r>
            <a:r>
              <a:rPr sz="750" b="1" spc="5" dirty="0">
                <a:latin typeface="Calibri"/>
                <a:cs typeface="Calibri"/>
              </a:rPr>
              <a:t>and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102461" y="1600094"/>
            <a:ext cx="464820" cy="1231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b="1" spc="5" dirty="0">
                <a:latin typeface="Calibri"/>
                <a:cs typeface="Calibri"/>
              </a:rPr>
              <a:t>Innova</a:t>
            </a:r>
            <a:r>
              <a:rPr sz="750" b="1" dirty="0">
                <a:latin typeface="Calibri"/>
                <a:cs typeface="Calibri"/>
              </a:rPr>
              <a:t>t</a:t>
            </a:r>
            <a:r>
              <a:rPr sz="750" b="1" spc="-5" dirty="0">
                <a:latin typeface="Calibri"/>
                <a:cs typeface="Calibri"/>
              </a:rPr>
              <a:t>i</a:t>
            </a:r>
            <a:r>
              <a:rPr sz="750" b="1" spc="5" dirty="0">
                <a:latin typeface="Calibri"/>
                <a:cs typeface="Calibri"/>
              </a:rPr>
              <a:t>on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055897" y="2456483"/>
            <a:ext cx="535940" cy="273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2540" algn="ctr">
              <a:lnSpc>
                <a:spcPct val="104200"/>
              </a:lnSpc>
            </a:pP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gh Ha</a:t>
            </a:r>
            <a:r>
              <a:rPr sz="550" b="1" spc="5" dirty="0">
                <a:latin typeface="Calibri"/>
                <a:cs typeface="Calibri"/>
              </a:rPr>
              <a:t>rr</a:t>
            </a:r>
            <a:r>
              <a:rPr sz="550" b="1" spc="10" dirty="0">
                <a:latin typeface="Calibri"/>
                <a:cs typeface="Calibri"/>
              </a:rPr>
              <a:t>y</a:t>
            </a:r>
            <a:r>
              <a:rPr sz="550" b="1" spc="5" dirty="0">
                <a:latin typeface="Calibri"/>
                <a:cs typeface="Calibri"/>
              </a:rPr>
              <a:t> </a:t>
            </a:r>
            <a:r>
              <a:rPr sz="550" spc="10" dirty="0">
                <a:latin typeface="Calibri"/>
                <a:cs typeface="Calibri"/>
              </a:rPr>
              <a:t>De</a:t>
            </a:r>
            <a:r>
              <a:rPr sz="550" spc="5" dirty="0">
                <a:latin typeface="Calibri"/>
                <a:cs typeface="Calibri"/>
              </a:rPr>
              <a:t>put</a:t>
            </a:r>
            <a:r>
              <a:rPr sz="550" spc="10" dirty="0">
                <a:latin typeface="Calibri"/>
                <a:cs typeface="Calibri"/>
              </a:rPr>
              <a:t>y</a:t>
            </a:r>
            <a:r>
              <a:rPr sz="550" spc="5" dirty="0">
                <a:latin typeface="Calibri"/>
                <a:cs typeface="Calibri"/>
              </a:rPr>
              <a:t> S</a:t>
            </a:r>
            <a:r>
              <a:rPr sz="550" spc="10" dirty="0">
                <a:latin typeface="Calibri"/>
                <a:cs typeface="Calibri"/>
              </a:rPr>
              <a:t>e</a:t>
            </a:r>
            <a:r>
              <a:rPr sz="550" dirty="0">
                <a:latin typeface="Calibri"/>
                <a:cs typeface="Calibri"/>
              </a:rPr>
              <a:t>cr</a:t>
            </a:r>
            <a:r>
              <a:rPr sz="550" spc="5" dirty="0">
                <a:latin typeface="Calibri"/>
                <a:cs typeface="Calibri"/>
              </a:rPr>
              <a:t>et</a:t>
            </a:r>
            <a:r>
              <a:rPr sz="550" spc="10" dirty="0">
                <a:latin typeface="Calibri"/>
                <a:cs typeface="Calibri"/>
              </a:rPr>
              <a:t>a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10" dirty="0">
                <a:latin typeface="Calibri"/>
                <a:cs typeface="Calibri"/>
              </a:rPr>
              <a:t>y</a:t>
            </a:r>
            <a:r>
              <a:rPr sz="550" spc="5" dirty="0">
                <a:latin typeface="Calibri"/>
                <a:cs typeface="Calibri"/>
              </a:rPr>
              <a:t> </a:t>
            </a:r>
            <a:r>
              <a:rPr sz="550" spc="10" dirty="0">
                <a:latin typeface="Calibri"/>
                <a:cs typeface="Calibri"/>
              </a:rPr>
              <a:t>C</a:t>
            </a:r>
            <a:r>
              <a:rPr sz="550" spc="5" dirty="0">
                <a:latin typeface="Calibri"/>
                <a:cs typeface="Calibri"/>
              </a:rPr>
              <a:t>h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spc="5" dirty="0">
                <a:latin typeface="Calibri"/>
                <a:cs typeface="Calibri"/>
              </a:rPr>
              <a:t>ef</a:t>
            </a:r>
            <a:r>
              <a:rPr sz="550" spc="20" dirty="0">
                <a:latin typeface="Calibri"/>
                <a:cs typeface="Calibri"/>
              </a:rPr>
              <a:t> </a:t>
            </a:r>
            <a:r>
              <a:rPr sz="550" spc="5" dirty="0">
                <a:latin typeface="Calibri"/>
                <a:cs typeface="Calibri"/>
              </a:rPr>
              <a:t>E</a:t>
            </a:r>
            <a:r>
              <a:rPr sz="550" spc="10" dirty="0">
                <a:latin typeface="Calibri"/>
                <a:cs typeface="Calibri"/>
              </a:rPr>
              <a:t>xec</a:t>
            </a:r>
            <a:r>
              <a:rPr sz="550" spc="5" dirty="0">
                <a:latin typeface="Calibri"/>
                <a:cs typeface="Calibri"/>
              </a:rPr>
              <a:t>ut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spc="10" dirty="0">
                <a:latin typeface="Calibri"/>
                <a:cs typeface="Calibri"/>
              </a:rPr>
              <a:t>ve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165806" y="1510159"/>
            <a:ext cx="421640" cy="1231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b="1" spc="5" dirty="0">
                <a:latin typeface="Calibri"/>
                <a:cs typeface="Calibri"/>
              </a:rPr>
              <a:t>Transport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136704" y="1795608"/>
            <a:ext cx="479425" cy="1231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b="1" spc="10" dirty="0">
                <a:latin typeface="Calibri"/>
                <a:cs typeface="Calibri"/>
              </a:rPr>
              <a:t>G</a:t>
            </a:r>
            <a:r>
              <a:rPr sz="750" b="1" spc="5" dirty="0">
                <a:latin typeface="Calibri"/>
                <a:cs typeface="Calibri"/>
              </a:rPr>
              <a:t>ary</a:t>
            </a:r>
            <a:r>
              <a:rPr sz="750" b="1" spc="-5" dirty="0">
                <a:latin typeface="Calibri"/>
                <a:cs typeface="Calibri"/>
              </a:rPr>
              <a:t> </a:t>
            </a:r>
            <a:r>
              <a:rPr sz="750" b="1" dirty="0">
                <a:latin typeface="Calibri"/>
                <a:cs typeface="Calibri"/>
              </a:rPr>
              <a:t>L</a:t>
            </a:r>
            <a:r>
              <a:rPr sz="750" b="1" spc="-5" dirty="0">
                <a:latin typeface="Calibri"/>
                <a:cs typeface="Calibri"/>
              </a:rPr>
              <a:t>i</a:t>
            </a:r>
            <a:r>
              <a:rPr sz="750" b="1" spc="5" dirty="0">
                <a:latin typeface="Calibri"/>
                <a:cs typeface="Calibri"/>
              </a:rPr>
              <a:t>dd</a:t>
            </a:r>
            <a:r>
              <a:rPr sz="750" b="1" spc="-5" dirty="0">
                <a:latin typeface="Calibri"/>
                <a:cs typeface="Calibri"/>
              </a:rPr>
              <a:t>l</a:t>
            </a:r>
            <a:r>
              <a:rPr sz="750" b="1" spc="5" dirty="0">
                <a:latin typeface="Calibri"/>
                <a:cs typeface="Calibri"/>
              </a:rPr>
              <a:t>e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059521" y="1911732"/>
            <a:ext cx="633095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b="1" spc="5" dirty="0">
                <a:latin typeface="Calibri"/>
                <a:cs typeface="Calibri"/>
              </a:rPr>
              <a:t>D</a:t>
            </a:r>
            <a:r>
              <a:rPr sz="650" b="1" dirty="0">
                <a:latin typeface="Calibri"/>
                <a:cs typeface="Calibri"/>
              </a:rPr>
              <a:t>e</a:t>
            </a:r>
            <a:r>
              <a:rPr sz="650" b="1" spc="5" dirty="0">
                <a:latin typeface="Calibri"/>
                <a:cs typeface="Calibri"/>
              </a:rPr>
              <a:t>p</a:t>
            </a:r>
            <a:r>
              <a:rPr sz="650" b="1" dirty="0">
                <a:latin typeface="Calibri"/>
                <a:cs typeface="Calibri"/>
              </a:rPr>
              <a:t>u</a:t>
            </a:r>
            <a:r>
              <a:rPr sz="650" b="1" spc="5" dirty="0">
                <a:latin typeface="Calibri"/>
                <a:cs typeface="Calibri"/>
              </a:rPr>
              <a:t>ty</a:t>
            </a:r>
            <a:r>
              <a:rPr sz="650" b="1" spc="15" dirty="0">
                <a:latin typeface="Calibri"/>
                <a:cs typeface="Calibri"/>
              </a:rPr>
              <a:t> </a:t>
            </a:r>
            <a:r>
              <a:rPr sz="650" b="1" dirty="0">
                <a:latin typeface="Calibri"/>
                <a:cs typeface="Calibri"/>
              </a:rPr>
              <a:t>Sec</a:t>
            </a:r>
            <a:r>
              <a:rPr sz="650" b="1" spc="5" dirty="0">
                <a:latin typeface="Calibri"/>
                <a:cs typeface="Calibri"/>
              </a:rPr>
              <a:t>r</a:t>
            </a:r>
            <a:r>
              <a:rPr sz="650" b="1" dirty="0">
                <a:latin typeface="Calibri"/>
                <a:cs typeface="Calibri"/>
              </a:rPr>
              <a:t>e</a:t>
            </a:r>
            <a:r>
              <a:rPr sz="650" b="1" spc="5" dirty="0">
                <a:latin typeface="Calibri"/>
                <a:cs typeface="Calibri"/>
              </a:rPr>
              <a:t>tary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2025056" y="1792456"/>
            <a:ext cx="648335" cy="1231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b="1" spc="10" dirty="0">
                <a:latin typeface="Calibri"/>
                <a:cs typeface="Calibri"/>
              </a:rPr>
              <a:t>A</a:t>
            </a:r>
            <a:r>
              <a:rPr sz="750" b="1" spc="5" dirty="0">
                <a:latin typeface="Calibri"/>
                <a:cs typeface="Calibri"/>
              </a:rPr>
              <a:t>ndre</a:t>
            </a:r>
            <a:r>
              <a:rPr sz="750" b="1" spc="10" dirty="0">
                <a:latin typeface="Calibri"/>
                <a:cs typeface="Calibri"/>
              </a:rPr>
              <a:t>w</a:t>
            </a:r>
            <a:r>
              <a:rPr sz="750" b="1" spc="-35" dirty="0">
                <a:latin typeface="Calibri"/>
                <a:cs typeface="Calibri"/>
              </a:rPr>
              <a:t> </a:t>
            </a:r>
            <a:r>
              <a:rPr sz="750" b="1" spc="10" dirty="0">
                <a:latin typeface="Calibri"/>
                <a:cs typeface="Calibri"/>
              </a:rPr>
              <a:t>A</a:t>
            </a:r>
            <a:r>
              <a:rPr sz="750" b="1" spc="5" dirty="0">
                <a:latin typeface="Calibri"/>
                <a:cs typeface="Calibri"/>
              </a:rPr>
              <a:t>bbo</a:t>
            </a:r>
            <a:r>
              <a:rPr sz="750" b="1" dirty="0">
                <a:latin typeface="Calibri"/>
                <a:cs typeface="Calibri"/>
              </a:rPr>
              <a:t>t</a:t>
            </a:r>
            <a:r>
              <a:rPr sz="750" b="1" spc="5" dirty="0">
                <a:latin typeface="Calibri"/>
                <a:cs typeface="Calibri"/>
              </a:rPr>
              <a:t>t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032303" y="1908579"/>
            <a:ext cx="633095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b="1" spc="5" dirty="0">
                <a:latin typeface="Calibri"/>
                <a:cs typeface="Calibri"/>
              </a:rPr>
              <a:t>D</a:t>
            </a:r>
            <a:r>
              <a:rPr sz="650" b="1" dirty="0">
                <a:latin typeface="Calibri"/>
                <a:cs typeface="Calibri"/>
              </a:rPr>
              <a:t>e</a:t>
            </a:r>
            <a:r>
              <a:rPr sz="650" b="1" spc="5" dirty="0">
                <a:latin typeface="Calibri"/>
                <a:cs typeface="Calibri"/>
              </a:rPr>
              <a:t>p</a:t>
            </a:r>
            <a:r>
              <a:rPr sz="650" b="1" dirty="0">
                <a:latin typeface="Calibri"/>
                <a:cs typeface="Calibri"/>
              </a:rPr>
              <a:t>u</a:t>
            </a:r>
            <a:r>
              <a:rPr sz="650" b="1" spc="5" dirty="0">
                <a:latin typeface="Calibri"/>
                <a:cs typeface="Calibri"/>
              </a:rPr>
              <a:t>ty</a:t>
            </a:r>
            <a:r>
              <a:rPr sz="650" b="1" spc="15" dirty="0">
                <a:latin typeface="Calibri"/>
                <a:cs typeface="Calibri"/>
              </a:rPr>
              <a:t> </a:t>
            </a:r>
            <a:r>
              <a:rPr sz="650" b="1" dirty="0">
                <a:latin typeface="Calibri"/>
                <a:cs typeface="Calibri"/>
              </a:rPr>
              <a:t>Sec</a:t>
            </a:r>
            <a:r>
              <a:rPr sz="650" b="1" spc="5" dirty="0">
                <a:latin typeface="Calibri"/>
                <a:cs typeface="Calibri"/>
              </a:rPr>
              <a:t>r</a:t>
            </a:r>
            <a:r>
              <a:rPr sz="650" b="1" dirty="0">
                <a:latin typeface="Calibri"/>
                <a:cs typeface="Calibri"/>
              </a:rPr>
              <a:t>e</a:t>
            </a:r>
            <a:r>
              <a:rPr sz="650" b="1" spc="5" dirty="0">
                <a:latin typeface="Calibri"/>
                <a:cs typeface="Calibri"/>
              </a:rPr>
              <a:t>tary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102950" y="1792456"/>
            <a:ext cx="514350" cy="1231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b="1" dirty="0">
                <a:latin typeface="Calibri"/>
                <a:cs typeface="Calibri"/>
              </a:rPr>
              <a:t>L</a:t>
            </a:r>
            <a:r>
              <a:rPr sz="750" b="1" spc="5" dirty="0">
                <a:latin typeface="Calibri"/>
                <a:cs typeface="Calibri"/>
              </a:rPr>
              <a:t>uke</a:t>
            </a:r>
            <a:r>
              <a:rPr sz="750" b="1" spc="-10" dirty="0">
                <a:latin typeface="Calibri"/>
                <a:cs typeface="Calibri"/>
              </a:rPr>
              <a:t> </a:t>
            </a:r>
            <a:r>
              <a:rPr sz="750" b="1" spc="15" dirty="0">
                <a:latin typeface="Calibri"/>
                <a:cs typeface="Calibri"/>
              </a:rPr>
              <a:t>W</a:t>
            </a:r>
            <a:r>
              <a:rPr sz="750" b="1" spc="-5" dirty="0">
                <a:latin typeface="Calibri"/>
                <a:cs typeface="Calibri"/>
              </a:rPr>
              <a:t>il</a:t>
            </a:r>
            <a:r>
              <a:rPr sz="750" b="1" spc="5" dirty="0">
                <a:latin typeface="Calibri"/>
                <a:cs typeface="Calibri"/>
              </a:rPr>
              <a:t>son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950117" y="1908579"/>
            <a:ext cx="819150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b="1" spc="5" dirty="0">
                <a:latin typeface="Calibri"/>
                <a:cs typeface="Calibri"/>
              </a:rPr>
              <a:t>L</a:t>
            </a:r>
            <a:r>
              <a:rPr sz="650" b="1" dirty="0">
                <a:latin typeface="Calibri"/>
                <a:cs typeface="Calibri"/>
              </a:rPr>
              <a:t>e</a:t>
            </a:r>
            <a:r>
              <a:rPr sz="650" b="1" spc="5" dirty="0">
                <a:latin typeface="Calibri"/>
                <a:cs typeface="Calibri"/>
              </a:rPr>
              <a:t>ad</a:t>
            </a:r>
            <a:r>
              <a:rPr sz="650" b="1" spc="10" dirty="0">
                <a:latin typeface="Calibri"/>
                <a:cs typeface="Calibri"/>
              </a:rPr>
              <a:t> </a:t>
            </a:r>
            <a:r>
              <a:rPr sz="650" b="1" spc="5" dirty="0">
                <a:latin typeface="Calibri"/>
                <a:cs typeface="Calibri"/>
              </a:rPr>
              <a:t>D</a:t>
            </a:r>
            <a:r>
              <a:rPr sz="650" b="1" dirty="0">
                <a:latin typeface="Calibri"/>
                <a:cs typeface="Calibri"/>
              </a:rPr>
              <a:t>e</a:t>
            </a:r>
            <a:r>
              <a:rPr sz="650" b="1" spc="5" dirty="0">
                <a:latin typeface="Calibri"/>
                <a:cs typeface="Calibri"/>
              </a:rPr>
              <a:t>p</a:t>
            </a:r>
            <a:r>
              <a:rPr sz="650" b="1" dirty="0">
                <a:latin typeface="Calibri"/>
                <a:cs typeface="Calibri"/>
              </a:rPr>
              <a:t>u</a:t>
            </a:r>
            <a:r>
              <a:rPr sz="650" b="1" spc="5" dirty="0">
                <a:latin typeface="Calibri"/>
                <a:cs typeface="Calibri"/>
              </a:rPr>
              <a:t>ty</a:t>
            </a:r>
            <a:r>
              <a:rPr sz="650" b="1" spc="15" dirty="0">
                <a:latin typeface="Calibri"/>
                <a:cs typeface="Calibri"/>
              </a:rPr>
              <a:t> </a:t>
            </a:r>
            <a:r>
              <a:rPr sz="650" b="1" dirty="0">
                <a:latin typeface="Calibri"/>
                <a:cs typeface="Calibri"/>
              </a:rPr>
              <a:t>Sec</a:t>
            </a:r>
            <a:r>
              <a:rPr sz="650" b="1" spc="5" dirty="0">
                <a:latin typeface="Calibri"/>
                <a:cs typeface="Calibri"/>
              </a:rPr>
              <a:t>r</a:t>
            </a:r>
            <a:r>
              <a:rPr sz="650" b="1" dirty="0">
                <a:latin typeface="Calibri"/>
                <a:cs typeface="Calibri"/>
              </a:rPr>
              <a:t>e</a:t>
            </a:r>
            <a:r>
              <a:rPr sz="650" b="1" spc="5" dirty="0">
                <a:latin typeface="Calibri"/>
                <a:cs typeface="Calibri"/>
              </a:rPr>
              <a:t>tary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039903" y="1792456"/>
            <a:ext cx="588645" cy="1231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b="1" spc="5" dirty="0">
                <a:latin typeface="Calibri"/>
                <a:cs typeface="Calibri"/>
              </a:rPr>
              <a:t>Just</a:t>
            </a:r>
            <a:r>
              <a:rPr sz="750" b="1" spc="-10" dirty="0">
                <a:latin typeface="Calibri"/>
                <a:cs typeface="Calibri"/>
              </a:rPr>
              <a:t>i</a:t>
            </a:r>
            <a:r>
              <a:rPr sz="750" b="1" spc="5" dirty="0">
                <a:latin typeface="Calibri"/>
                <a:cs typeface="Calibri"/>
              </a:rPr>
              <a:t>n</a:t>
            </a:r>
            <a:r>
              <a:rPr sz="750" b="1" spc="-10" dirty="0">
                <a:latin typeface="Calibri"/>
                <a:cs typeface="Calibri"/>
              </a:rPr>
              <a:t> </a:t>
            </a:r>
            <a:r>
              <a:rPr sz="750" b="1" spc="5" dirty="0">
                <a:latin typeface="Calibri"/>
                <a:cs typeface="Calibri"/>
              </a:rPr>
              <a:t>Hanney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924936" y="1908579"/>
            <a:ext cx="819150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b="1" spc="5" dirty="0">
                <a:latin typeface="Calibri"/>
                <a:cs typeface="Calibri"/>
              </a:rPr>
              <a:t>L</a:t>
            </a:r>
            <a:r>
              <a:rPr sz="650" b="1" dirty="0">
                <a:latin typeface="Calibri"/>
                <a:cs typeface="Calibri"/>
              </a:rPr>
              <a:t>e</a:t>
            </a:r>
            <a:r>
              <a:rPr sz="650" b="1" spc="5" dirty="0">
                <a:latin typeface="Calibri"/>
                <a:cs typeface="Calibri"/>
              </a:rPr>
              <a:t>ad</a:t>
            </a:r>
            <a:r>
              <a:rPr sz="650" b="1" spc="10" dirty="0">
                <a:latin typeface="Calibri"/>
                <a:cs typeface="Calibri"/>
              </a:rPr>
              <a:t> </a:t>
            </a:r>
            <a:r>
              <a:rPr sz="650" b="1" spc="5" dirty="0">
                <a:latin typeface="Calibri"/>
                <a:cs typeface="Calibri"/>
              </a:rPr>
              <a:t>D</a:t>
            </a:r>
            <a:r>
              <a:rPr sz="650" b="1" dirty="0">
                <a:latin typeface="Calibri"/>
                <a:cs typeface="Calibri"/>
              </a:rPr>
              <a:t>e</a:t>
            </a:r>
            <a:r>
              <a:rPr sz="650" b="1" spc="5" dirty="0">
                <a:latin typeface="Calibri"/>
                <a:cs typeface="Calibri"/>
              </a:rPr>
              <a:t>p</a:t>
            </a:r>
            <a:r>
              <a:rPr sz="650" b="1" dirty="0">
                <a:latin typeface="Calibri"/>
                <a:cs typeface="Calibri"/>
              </a:rPr>
              <a:t>u</a:t>
            </a:r>
            <a:r>
              <a:rPr sz="650" b="1" spc="5" dirty="0">
                <a:latin typeface="Calibri"/>
                <a:cs typeface="Calibri"/>
              </a:rPr>
              <a:t>ty</a:t>
            </a:r>
            <a:r>
              <a:rPr sz="650" b="1" spc="15" dirty="0">
                <a:latin typeface="Calibri"/>
                <a:cs typeface="Calibri"/>
              </a:rPr>
              <a:t> </a:t>
            </a:r>
            <a:r>
              <a:rPr sz="650" b="1" dirty="0">
                <a:latin typeface="Calibri"/>
                <a:cs typeface="Calibri"/>
              </a:rPr>
              <a:t>Sec</a:t>
            </a:r>
            <a:r>
              <a:rPr sz="650" b="1" spc="5" dirty="0">
                <a:latin typeface="Calibri"/>
                <a:cs typeface="Calibri"/>
              </a:rPr>
              <a:t>r</a:t>
            </a:r>
            <a:r>
              <a:rPr sz="650" b="1" dirty="0">
                <a:latin typeface="Calibri"/>
                <a:cs typeface="Calibri"/>
              </a:rPr>
              <a:t>e</a:t>
            </a:r>
            <a:r>
              <a:rPr sz="650" b="1" spc="5" dirty="0">
                <a:latin typeface="Calibri"/>
                <a:cs typeface="Calibri"/>
              </a:rPr>
              <a:t>tary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851212" y="2187007"/>
            <a:ext cx="998224" cy="350688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955982" y="2203013"/>
            <a:ext cx="801781" cy="327405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877322" y="2213338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4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77322" y="2213338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4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1028541" y="2251986"/>
            <a:ext cx="60515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5580" marR="5080" indent="-183515">
              <a:lnSpc>
                <a:spcPts val="570"/>
              </a:lnSpc>
            </a:pPr>
            <a:r>
              <a:rPr sz="550" b="1" spc="10" dirty="0">
                <a:latin typeface="Calibri"/>
                <a:cs typeface="Calibri"/>
              </a:rPr>
              <a:t>Tou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sm</a:t>
            </a:r>
            <a:r>
              <a:rPr sz="550" b="1" spc="15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and</a:t>
            </a:r>
            <a:r>
              <a:rPr sz="550" b="1" dirty="0">
                <a:latin typeface="Calibri"/>
                <a:cs typeface="Calibri"/>
              </a:rPr>
              <a:t> </a:t>
            </a:r>
            <a:r>
              <a:rPr sz="550" b="1" spc="20" dirty="0">
                <a:latin typeface="Calibri"/>
                <a:cs typeface="Calibri"/>
              </a:rPr>
              <a:t>M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spc="5" dirty="0">
                <a:latin typeface="Calibri"/>
                <a:cs typeface="Calibri"/>
              </a:rPr>
              <a:t>j</a:t>
            </a:r>
            <a:r>
              <a:rPr sz="550" b="1" spc="10" dirty="0">
                <a:latin typeface="Calibri"/>
                <a:cs typeface="Calibri"/>
              </a:rPr>
              <a:t>or</a:t>
            </a:r>
            <a:r>
              <a:rPr sz="550" b="1" spc="5" dirty="0">
                <a:latin typeface="Calibri"/>
                <a:cs typeface="Calibri"/>
              </a:rPr>
              <a:t> E</a:t>
            </a:r>
            <a:r>
              <a:rPr sz="550" b="1" spc="10" dirty="0">
                <a:latin typeface="Calibri"/>
                <a:cs typeface="Calibri"/>
              </a:rPr>
              <a:t>v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s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7232994" y="6589924"/>
            <a:ext cx="1579245" cy="86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50" spc="5" dirty="0">
                <a:latin typeface="Calibri"/>
                <a:cs typeface="Calibri"/>
              </a:rPr>
              <a:t>Titl</a:t>
            </a:r>
            <a:r>
              <a:rPr sz="450" spc="10" dirty="0">
                <a:latin typeface="Calibri"/>
                <a:cs typeface="Calibri"/>
              </a:rPr>
              <a:t>es</a:t>
            </a:r>
            <a:r>
              <a:rPr sz="450" spc="-15" dirty="0">
                <a:latin typeface="Calibri"/>
                <a:cs typeface="Calibri"/>
              </a:rPr>
              <a:t> </a:t>
            </a:r>
            <a:r>
              <a:rPr sz="450" spc="10" dirty="0">
                <a:latin typeface="Calibri"/>
                <a:cs typeface="Calibri"/>
              </a:rPr>
              <a:t>ref</a:t>
            </a:r>
            <a:r>
              <a:rPr sz="450" spc="5" dirty="0">
                <a:latin typeface="Calibri"/>
                <a:cs typeface="Calibri"/>
              </a:rPr>
              <a:t>l</a:t>
            </a:r>
            <a:r>
              <a:rPr sz="450" spc="10" dirty="0">
                <a:latin typeface="Calibri"/>
                <a:cs typeface="Calibri"/>
              </a:rPr>
              <a:t>ect</a:t>
            </a:r>
            <a:r>
              <a:rPr sz="450" spc="-25" dirty="0">
                <a:latin typeface="Calibri"/>
                <a:cs typeface="Calibri"/>
              </a:rPr>
              <a:t> </a:t>
            </a:r>
            <a:r>
              <a:rPr sz="450" spc="10" dirty="0">
                <a:latin typeface="Calibri"/>
                <a:cs typeface="Calibri"/>
              </a:rPr>
              <a:t>previous</a:t>
            </a:r>
            <a:r>
              <a:rPr sz="450" spc="-20" dirty="0">
                <a:latin typeface="Calibri"/>
                <a:cs typeface="Calibri"/>
              </a:rPr>
              <a:t> </a:t>
            </a:r>
            <a:r>
              <a:rPr sz="450" spc="10" dirty="0">
                <a:latin typeface="Calibri"/>
                <a:cs typeface="Calibri"/>
              </a:rPr>
              <a:t>depar</a:t>
            </a:r>
            <a:r>
              <a:rPr sz="450" spc="15" dirty="0">
                <a:latin typeface="Calibri"/>
                <a:cs typeface="Calibri"/>
              </a:rPr>
              <a:t>tm</a:t>
            </a:r>
            <a:r>
              <a:rPr sz="450" spc="10" dirty="0">
                <a:latin typeface="Calibri"/>
                <a:cs typeface="Calibri"/>
              </a:rPr>
              <a:t>enta</a:t>
            </a:r>
            <a:r>
              <a:rPr sz="450" spc="5" dirty="0">
                <a:latin typeface="Calibri"/>
                <a:cs typeface="Calibri"/>
              </a:rPr>
              <a:t>l</a:t>
            </a:r>
            <a:r>
              <a:rPr sz="450" spc="-30" dirty="0">
                <a:latin typeface="Calibri"/>
                <a:cs typeface="Calibri"/>
              </a:rPr>
              <a:t> </a:t>
            </a:r>
            <a:r>
              <a:rPr sz="450" spc="5" dirty="0">
                <a:latin typeface="Calibri"/>
                <a:cs typeface="Calibri"/>
              </a:rPr>
              <a:t>s</a:t>
            </a:r>
            <a:r>
              <a:rPr sz="450" spc="10" dirty="0">
                <a:latin typeface="Calibri"/>
                <a:cs typeface="Calibri"/>
              </a:rPr>
              <a:t>tructures</a:t>
            </a:r>
            <a:r>
              <a:rPr sz="450" spc="-15" dirty="0">
                <a:latin typeface="Calibri"/>
                <a:cs typeface="Calibri"/>
              </a:rPr>
              <a:t> </a:t>
            </a:r>
            <a:r>
              <a:rPr sz="450" spc="15" dirty="0">
                <a:latin typeface="Calibri"/>
                <a:cs typeface="Calibri"/>
              </a:rPr>
              <a:t>a</a:t>
            </a:r>
            <a:r>
              <a:rPr sz="450" spc="10" dirty="0">
                <a:latin typeface="Calibri"/>
                <a:cs typeface="Calibri"/>
              </a:rPr>
              <a:t>n</a:t>
            </a:r>
            <a:r>
              <a:rPr sz="450" spc="15" dirty="0">
                <a:latin typeface="Calibri"/>
                <a:cs typeface="Calibri"/>
              </a:rPr>
              <a:t>d</a:t>
            </a:r>
            <a:r>
              <a:rPr sz="450" dirty="0">
                <a:latin typeface="Calibri"/>
                <a:cs typeface="Calibri"/>
              </a:rPr>
              <a:t> </a:t>
            </a:r>
            <a:r>
              <a:rPr sz="450" spc="10" dirty="0">
                <a:latin typeface="Calibri"/>
                <a:cs typeface="Calibri"/>
              </a:rPr>
              <a:t>h</a:t>
            </a:r>
            <a:r>
              <a:rPr sz="450" spc="5" dirty="0">
                <a:latin typeface="Calibri"/>
                <a:cs typeface="Calibri"/>
              </a:rPr>
              <a:t>i</a:t>
            </a:r>
            <a:r>
              <a:rPr sz="450" spc="10" dirty="0">
                <a:latin typeface="Calibri"/>
                <a:cs typeface="Calibri"/>
              </a:rPr>
              <a:t>erarch</a:t>
            </a:r>
            <a:r>
              <a:rPr sz="450" spc="5" dirty="0">
                <a:latin typeface="Calibri"/>
                <a:cs typeface="Calibri"/>
              </a:rPr>
              <a:t>i</a:t>
            </a:r>
            <a:r>
              <a:rPr sz="450" spc="15" dirty="0">
                <a:latin typeface="Calibri"/>
                <a:cs typeface="Calibri"/>
              </a:rPr>
              <a:t>e</a:t>
            </a:r>
            <a:r>
              <a:rPr sz="450" spc="5" dirty="0">
                <a:latin typeface="Calibri"/>
                <a:cs typeface="Calibri"/>
              </a:rPr>
              <a:t>s.</a:t>
            </a:r>
            <a:endParaRPr sz="450">
              <a:latin typeface="Calibri"/>
              <a:cs typeface="Calibri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4874669" y="1308103"/>
            <a:ext cx="1068071" cy="611158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880490" y="1457982"/>
            <a:ext cx="1076802" cy="305579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901607" y="1334116"/>
            <a:ext cx="962660" cy="395605"/>
          </a:xfrm>
          <a:custGeom>
            <a:avLst/>
            <a:gdLst/>
            <a:ahLst/>
            <a:cxnLst/>
            <a:rect l="l" t="t" r="r" b="b"/>
            <a:pathLst>
              <a:path w="962660" h="395605">
                <a:moveTo>
                  <a:pt x="0" y="395568"/>
                </a:moveTo>
                <a:lnTo>
                  <a:pt x="962456" y="395568"/>
                </a:lnTo>
                <a:lnTo>
                  <a:pt x="962456" y="0"/>
                </a:lnTo>
                <a:lnTo>
                  <a:pt x="0" y="0"/>
                </a:lnTo>
                <a:lnTo>
                  <a:pt x="0" y="395568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901607" y="1334116"/>
            <a:ext cx="962660" cy="507365"/>
          </a:xfrm>
          <a:custGeom>
            <a:avLst/>
            <a:gdLst/>
            <a:ahLst/>
            <a:cxnLst/>
            <a:rect l="l" t="t" r="r" b="b"/>
            <a:pathLst>
              <a:path w="962660" h="507364">
                <a:moveTo>
                  <a:pt x="0" y="506911"/>
                </a:moveTo>
                <a:lnTo>
                  <a:pt x="962456" y="506911"/>
                </a:lnTo>
                <a:lnTo>
                  <a:pt x="962456" y="0"/>
                </a:lnTo>
                <a:lnTo>
                  <a:pt x="0" y="0"/>
                </a:lnTo>
                <a:lnTo>
                  <a:pt x="0" y="506911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 txBox="1"/>
          <p:nvPr/>
        </p:nvSpPr>
        <p:spPr>
          <a:xfrm>
            <a:off x="4951581" y="1516827"/>
            <a:ext cx="862965" cy="1231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b="1" spc="-5" dirty="0">
                <a:latin typeface="Calibri"/>
                <a:cs typeface="Calibri"/>
              </a:rPr>
              <a:t>C</a:t>
            </a:r>
            <a:r>
              <a:rPr sz="750" b="1" spc="5" dirty="0">
                <a:latin typeface="Calibri"/>
                <a:cs typeface="Calibri"/>
              </a:rPr>
              <a:t>oord</a:t>
            </a:r>
            <a:r>
              <a:rPr sz="750" b="1" spc="-5" dirty="0">
                <a:latin typeface="Calibri"/>
                <a:cs typeface="Calibri"/>
              </a:rPr>
              <a:t>i</a:t>
            </a:r>
            <a:r>
              <a:rPr sz="750" b="1" spc="5" dirty="0">
                <a:latin typeface="Calibri"/>
                <a:cs typeface="Calibri"/>
              </a:rPr>
              <a:t>na</a:t>
            </a:r>
            <a:r>
              <a:rPr sz="750" b="1" dirty="0">
                <a:latin typeface="Calibri"/>
                <a:cs typeface="Calibri"/>
              </a:rPr>
              <a:t>t</a:t>
            </a:r>
            <a:r>
              <a:rPr sz="750" b="1" spc="5" dirty="0">
                <a:latin typeface="Calibri"/>
                <a:cs typeface="Calibri"/>
              </a:rPr>
              <a:t>or</a:t>
            </a:r>
            <a:r>
              <a:rPr sz="750" b="1" spc="10" dirty="0">
                <a:latin typeface="Calibri"/>
                <a:cs typeface="Calibri"/>
              </a:rPr>
              <a:t>-G</a:t>
            </a:r>
            <a:r>
              <a:rPr sz="750" b="1" spc="5" dirty="0">
                <a:latin typeface="Calibri"/>
                <a:cs typeface="Calibri"/>
              </a:rPr>
              <a:t>en</a:t>
            </a:r>
            <a:r>
              <a:rPr sz="750" b="1" spc="-5" dirty="0">
                <a:latin typeface="Calibri"/>
                <a:cs typeface="Calibri"/>
              </a:rPr>
              <a:t>e</a:t>
            </a:r>
            <a:r>
              <a:rPr sz="750" b="1" spc="5" dirty="0">
                <a:latin typeface="Calibri"/>
                <a:cs typeface="Calibri"/>
              </a:rPr>
              <a:t>ral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4874669" y="1702446"/>
            <a:ext cx="1068071" cy="436541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941605" y="1607862"/>
            <a:ext cx="961846" cy="654812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901607" y="1729685"/>
            <a:ext cx="962660" cy="331470"/>
          </a:xfrm>
          <a:custGeom>
            <a:avLst/>
            <a:gdLst/>
            <a:ahLst/>
            <a:cxnLst/>
            <a:rect l="l" t="t" r="r" b="b"/>
            <a:pathLst>
              <a:path w="962660" h="331469">
                <a:moveTo>
                  <a:pt x="0" y="330948"/>
                </a:moveTo>
                <a:lnTo>
                  <a:pt x="962456" y="330948"/>
                </a:lnTo>
                <a:lnTo>
                  <a:pt x="962456" y="0"/>
                </a:lnTo>
                <a:lnTo>
                  <a:pt x="0" y="0"/>
                </a:lnTo>
                <a:lnTo>
                  <a:pt x="0" y="3309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901607" y="1729685"/>
            <a:ext cx="962660" cy="331470"/>
          </a:xfrm>
          <a:custGeom>
            <a:avLst/>
            <a:gdLst/>
            <a:ahLst/>
            <a:cxnLst/>
            <a:rect l="l" t="t" r="r" b="b"/>
            <a:pathLst>
              <a:path w="962660" h="331469">
                <a:moveTo>
                  <a:pt x="0" y="330948"/>
                </a:moveTo>
                <a:lnTo>
                  <a:pt x="962456" y="330948"/>
                </a:lnTo>
                <a:lnTo>
                  <a:pt x="962456" y="0"/>
                </a:lnTo>
                <a:lnTo>
                  <a:pt x="0" y="0"/>
                </a:lnTo>
                <a:lnTo>
                  <a:pt x="0" y="330948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5078178" y="1783506"/>
            <a:ext cx="609600" cy="123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b="1" dirty="0">
                <a:latin typeface="Calibri"/>
                <a:cs typeface="Calibri"/>
              </a:rPr>
              <a:t>C</a:t>
            </a:r>
            <a:r>
              <a:rPr sz="750" b="1" spc="5" dirty="0">
                <a:latin typeface="Calibri"/>
                <a:cs typeface="Calibri"/>
              </a:rPr>
              <a:t>orey</a:t>
            </a:r>
            <a:r>
              <a:rPr sz="750" b="1" spc="-20" dirty="0">
                <a:latin typeface="Calibri"/>
                <a:cs typeface="Calibri"/>
              </a:rPr>
              <a:t> </a:t>
            </a:r>
            <a:r>
              <a:rPr sz="750" b="1" spc="5" dirty="0">
                <a:latin typeface="Calibri"/>
                <a:cs typeface="Calibri"/>
              </a:rPr>
              <a:t>Han</a:t>
            </a:r>
            <a:r>
              <a:rPr sz="750" b="1" spc="10" dirty="0">
                <a:latin typeface="Calibri"/>
                <a:cs typeface="Calibri"/>
              </a:rPr>
              <a:t>ne</a:t>
            </a:r>
            <a:r>
              <a:rPr sz="750" b="1" dirty="0">
                <a:latin typeface="Calibri"/>
                <a:cs typeface="Calibri"/>
              </a:rPr>
              <a:t>t</a:t>
            </a:r>
            <a:r>
              <a:rPr sz="750" b="1" spc="5" dirty="0">
                <a:latin typeface="Calibri"/>
                <a:cs typeface="Calibri"/>
              </a:rPr>
              <a:t>t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005346" y="1900212"/>
            <a:ext cx="755650" cy="1231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b="1" spc="5" dirty="0">
                <a:latin typeface="Calibri"/>
                <a:cs typeface="Calibri"/>
              </a:rPr>
              <a:t>C</a:t>
            </a:r>
            <a:r>
              <a:rPr sz="650" b="1" dirty="0">
                <a:latin typeface="Calibri"/>
                <a:cs typeface="Calibri"/>
              </a:rPr>
              <a:t>oo</a:t>
            </a:r>
            <a:r>
              <a:rPr sz="650" b="1" spc="5" dirty="0">
                <a:latin typeface="Calibri"/>
                <a:cs typeface="Calibri"/>
              </a:rPr>
              <a:t>rd</a:t>
            </a:r>
            <a:r>
              <a:rPr sz="650" b="1" spc="-5" dirty="0">
                <a:latin typeface="Calibri"/>
                <a:cs typeface="Calibri"/>
              </a:rPr>
              <a:t>i</a:t>
            </a:r>
            <a:r>
              <a:rPr sz="650" b="1" spc="5" dirty="0">
                <a:latin typeface="Calibri"/>
                <a:cs typeface="Calibri"/>
              </a:rPr>
              <a:t>na</a:t>
            </a:r>
            <a:r>
              <a:rPr sz="650" b="1" dirty="0">
                <a:latin typeface="Calibri"/>
                <a:cs typeface="Calibri"/>
              </a:rPr>
              <a:t>to</a:t>
            </a:r>
            <a:r>
              <a:rPr sz="650" b="1" spc="10" dirty="0">
                <a:latin typeface="Calibri"/>
                <a:cs typeface="Calibri"/>
              </a:rPr>
              <a:t>r</a:t>
            </a:r>
            <a:r>
              <a:rPr sz="650" b="1" dirty="0">
                <a:latin typeface="Calibri"/>
                <a:cs typeface="Calibri"/>
              </a:rPr>
              <a:t>-Gene</a:t>
            </a:r>
            <a:r>
              <a:rPr sz="650" b="1" spc="5" dirty="0">
                <a:latin typeface="Calibri"/>
                <a:cs typeface="Calibri"/>
              </a:rPr>
              <a:t>r</a:t>
            </a:r>
            <a:r>
              <a:rPr sz="650" b="1" spc="10" dirty="0">
                <a:latin typeface="Calibri"/>
                <a:cs typeface="Calibri"/>
              </a:rPr>
              <a:t>a</a:t>
            </a:r>
            <a:r>
              <a:rPr sz="750" b="1" dirty="0">
                <a:latin typeface="Calibri"/>
                <a:cs typeface="Calibri"/>
              </a:rPr>
              <a:t>l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5875804" y="1311013"/>
            <a:ext cx="1068071" cy="590786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903231" y="1337621"/>
            <a:ext cx="962660" cy="390525"/>
          </a:xfrm>
          <a:custGeom>
            <a:avLst/>
            <a:gdLst/>
            <a:ahLst/>
            <a:cxnLst/>
            <a:rect l="l" t="t" r="r" b="b"/>
            <a:pathLst>
              <a:path w="962659" h="390525">
                <a:moveTo>
                  <a:pt x="0" y="389966"/>
                </a:moveTo>
                <a:lnTo>
                  <a:pt x="962456" y="389966"/>
                </a:lnTo>
                <a:lnTo>
                  <a:pt x="962456" y="0"/>
                </a:lnTo>
                <a:lnTo>
                  <a:pt x="0" y="0"/>
                </a:lnTo>
                <a:lnTo>
                  <a:pt x="0" y="389966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5903231" y="1337621"/>
            <a:ext cx="962660" cy="487045"/>
          </a:xfrm>
          <a:custGeom>
            <a:avLst/>
            <a:gdLst/>
            <a:ahLst/>
            <a:cxnLst/>
            <a:rect l="l" t="t" r="r" b="b"/>
            <a:pathLst>
              <a:path w="962659" h="487044">
                <a:moveTo>
                  <a:pt x="0" y="486430"/>
                </a:moveTo>
                <a:lnTo>
                  <a:pt x="962456" y="486430"/>
                </a:lnTo>
                <a:lnTo>
                  <a:pt x="962456" y="0"/>
                </a:lnTo>
                <a:lnTo>
                  <a:pt x="0" y="0"/>
                </a:lnTo>
                <a:lnTo>
                  <a:pt x="0" y="486430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 txBox="1"/>
          <p:nvPr/>
        </p:nvSpPr>
        <p:spPr>
          <a:xfrm>
            <a:off x="6117753" y="1479843"/>
            <a:ext cx="534670" cy="1231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b="1" spc="5" dirty="0">
                <a:latin typeface="Calibri"/>
                <a:cs typeface="Calibri"/>
              </a:rPr>
              <a:t>S</a:t>
            </a:r>
            <a:r>
              <a:rPr sz="750" b="1" dirty="0">
                <a:latin typeface="Calibri"/>
                <a:cs typeface="Calibri"/>
              </a:rPr>
              <a:t>t</a:t>
            </a:r>
            <a:r>
              <a:rPr sz="750" b="1" spc="5" dirty="0">
                <a:latin typeface="Calibri"/>
                <a:cs typeface="Calibri"/>
              </a:rPr>
              <a:t>ra</a:t>
            </a:r>
            <a:r>
              <a:rPr sz="750" b="1" dirty="0">
                <a:latin typeface="Calibri"/>
                <a:cs typeface="Calibri"/>
              </a:rPr>
              <a:t>t</a:t>
            </a:r>
            <a:r>
              <a:rPr sz="750" b="1" spc="5" dirty="0">
                <a:latin typeface="Calibri"/>
                <a:cs typeface="Calibri"/>
              </a:rPr>
              <a:t>egy</a:t>
            </a:r>
            <a:r>
              <a:rPr sz="750" b="1" spc="-30" dirty="0">
                <a:latin typeface="Calibri"/>
                <a:cs typeface="Calibri"/>
              </a:rPr>
              <a:t> </a:t>
            </a:r>
            <a:r>
              <a:rPr sz="750" b="1" spc="5" dirty="0">
                <a:latin typeface="Calibri"/>
                <a:cs typeface="Calibri"/>
              </a:rPr>
              <a:t>and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6196236" y="1541041"/>
            <a:ext cx="375920" cy="1231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b="1" spc="5" dirty="0">
                <a:latin typeface="Calibri"/>
                <a:cs typeface="Calibri"/>
              </a:rPr>
              <a:t>P</a:t>
            </a:r>
            <a:r>
              <a:rPr sz="750" b="1" spc="-5" dirty="0">
                <a:latin typeface="Calibri"/>
                <a:cs typeface="Calibri"/>
              </a:rPr>
              <a:t>l</a:t>
            </a:r>
            <a:r>
              <a:rPr sz="750" b="1" spc="5" dirty="0">
                <a:latin typeface="Calibri"/>
                <a:cs typeface="Calibri"/>
              </a:rPr>
              <a:t>ann</a:t>
            </a:r>
            <a:r>
              <a:rPr sz="750" b="1" spc="-10" dirty="0">
                <a:latin typeface="Calibri"/>
                <a:cs typeface="Calibri"/>
              </a:rPr>
              <a:t>i</a:t>
            </a:r>
            <a:r>
              <a:rPr sz="750" b="1" spc="5" dirty="0">
                <a:latin typeface="Calibri"/>
                <a:cs typeface="Calibri"/>
              </a:rPr>
              <a:t>ng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5875804" y="1700990"/>
            <a:ext cx="1068071" cy="433631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5910727" y="1495816"/>
            <a:ext cx="1015686" cy="87308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903231" y="1727587"/>
            <a:ext cx="962660" cy="329565"/>
          </a:xfrm>
          <a:custGeom>
            <a:avLst/>
            <a:gdLst/>
            <a:ahLst/>
            <a:cxnLst/>
            <a:rect l="l" t="t" r="r" b="b"/>
            <a:pathLst>
              <a:path w="962659" h="329564">
                <a:moveTo>
                  <a:pt x="0" y="329408"/>
                </a:moveTo>
                <a:lnTo>
                  <a:pt x="962456" y="329408"/>
                </a:lnTo>
                <a:lnTo>
                  <a:pt x="962456" y="0"/>
                </a:lnTo>
                <a:lnTo>
                  <a:pt x="0" y="0"/>
                </a:lnTo>
                <a:lnTo>
                  <a:pt x="0" y="3294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903231" y="1727587"/>
            <a:ext cx="962660" cy="329565"/>
          </a:xfrm>
          <a:custGeom>
            <a:avLst/>
            <a:gdLst/>
            <a:ahLst/>
            <a:cxnLst/>
            <a:rect l="l" t="t" r="r" b="b"/>
            <a:pathLst>
              <a:path w="962659" h="329564">
                <a:moveTo>
                  <a:pt x="0" y="329408"/>
                </a:moveTo>
                <a:lnTo>
                  <a:pt x="962456" y="329408"/>
                </a:lnTo>
                <a:lnTo>
                  <a:pt x="962456" y="0"/>
                </a:lnTo>
                <a:lnTo>
                  <a:pt x="0" y="0"/>
                </a:lnTo>
                <a:lnTo>
                  <a:pt x="0" y="329408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 txBox="1"/>
          <p:nvPr/>
        </p:nvSpPr>
        <p:spPr>
          <a:xfrm>
            <a:off x="6094470" y="1788089"/>
            <a:ext cx="581025" cy="1231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b="1" spc="10" dirty="0">
                <a:latin typeface="Calibri"/>
                <a:cs typeface="Calibri"/>
              </a:rPr>
              <a:t>A</a:t>
            </a:r>
            <a:r>
              <a:rPr sz="750" b="1" spc="5" dirty="0">
                <a:latin typeface="Calibri"/>
                <a:cs typeface="Calibri"/>
              </a:rPr>
              <a:t>n</a:t>
            </a:r>
            <a:r>
              <a:rPr sz="750" b="1" dirty="0">
                <a:latin typeface="Calibri"/>
                <a:cs typeface="Calibri"/>
              </a:rPr>
              <a:t>t</a:t>
            </a:r>
            <a:r>
              <a:rPr sz="750" b="1" spc="5" dirty="0">
                <a:latin typeface="Calibri"/>
                <a:cs typeface="Calibri"/>
              </a:rPr>
              <a:t>hea</a:t>
            </a:r>
            <a:r>
              <a:rPr sz="750" b="1" spc="-25" dirty="0">
                <a:latin typeface="Calibri"/>
                <a:cs typeface="Calibri"/>
              </a:rPr>
              <a:t> </a:t>
            </a:r>
            <a:r>
              <a:rPr sz="750" b="1" spc="5" dirty="0">
                <a:latin typeface="Calibri"/>
                <a:cs typeface="Calibri"/>
              </a:rPr>
              <a:t>Harr</a:t>
            </a:r>
            <a:r>
              <a:rPr sz="750" b="1" spc="-5" dirty="0">
                <a:latin typeface="Calibri"/>
                <a:cs typeface="Calibri"/>
              </a:rPr>
              <a:t>i</a:t>
            </a:r>
            <a:r>
              <a:rPr sz="750" b="1" spc="5" dirty="0">
                <a:latin typeface="Calibri"/>
                <a:cs typeface="Calibri"/>
              </a:rPr>
              <a:t>s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5975059" y="1904214"/>
            <a:ext cx="819150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b="1" spc="5" dirty="0">
                <a:latin typeface="Calibri"/>
                <a:cs typeface="Calibri"/>
              </a:rPr>
              <a:t>L</a:t>
            </a:r>
            <a:r>
              <a:rPr sz="650" b="1" dirty="0">
                <a:latin typeface="Calibri"/>
                <a:cs typeface="Calibri"/>
              </a:rPr>
              <a:t>e</a:t>
            </a:r>
            <a:r>
              <a:rPr sz="650" b="1" spc="5" dirty="0">
                <a:latin typeface="Calibri"/>
                <a:cs typeface="Calibri"/>
              </a:rPr>
              <a:t>ad</a:t>
            </a:r>
            <a:r>
              <a:rPr sz="650" b="1" spc="10" dirty="0">
                <a:latin typeface="Calibri"/>
                <a:cs typeface="Calibri"/>
              </a:rPr>
              <a:t> </a:t>
            </a:r>
            <a:r>
              <a:rPr sz="650" b="1" spc="5" dirty="0">
                <a:latin typeface="Calibri"/>
                <a:cs typeface="Calibri"/>
              </a:rPr>
              <a:t>D</a:t>
            </a:r>
            <a:r>
              <a:rPr sz="650" b="1" dirty="0">
                <a:latin typeface="Calibri"/>
                <a:cs typeface="Calibri"/>
              </a:rPr>
              <a:t>e</a:t>
            </a:r>
            <a:r>
              <a:rPr sz="650" b="1" spc="5" dirty="0">
                <a:latin typeface="Calibri"/>
                <a:cs typeface="Calibri"/>
              </a:rPr>
              <a:t>p</a:t>
            </a:r>
            <a:r>
              <a:rPr sz="650" b="1" dirty="0">
                <a:latin typeface="Calibri"/>
                <a:cs typeface="Calibri"/>
              </a:rPr>
              <a:t>u</a:t>
            </a:r>
            <a:r>
              <a:rPr sz="650" b="1" spc="5" dirty="0">
                <a:latin typeface="Calibri"/>
                <a:cs typeface="Calibri"/>
              </a:rPr>
              <a:t>ty</a:t>
            </a:r>
            <a:r>
              <a:rPr sz="650" b="1" spc="15" dirty="0">
                <a:latin typeface="Calibri"/>
                <a:cs typeface="Calibri"/>
              </a:rPr>
              <a:t> </a:t>
            </a:r>
            <a:r>
              <a:rPr sz="650" b="1" dirty="0">
                <a:latin typeface="Calibri"/>
                <a:cs typeface="Calibri"/>
              </a:rPr>
              <a:t>Sec</a:t>
            </a:r>
            <a:r>
              <a:rPr sz="650" b="1" spc="5" dirty="0">
                <a:latin typeface="Calibri"/>
                <a:cs typeface="Calibri"/>
              </a:rPr>
              <a:t>r</a:t>
            </a:r>
            <a:r>
              <a:rPr sz="650" b="1" dirty="0">
                <a:latin typeface="Calibri"/>
                <a:cs typeface="Calibri"/>
              </a:rPr>
              <a:t>e</a:t>
            </a:r>
            <a:r>
              <a:rPr sz="650" b="1" spc="5" dirty="0">
                <a:latin typeface="Calibri"/>
                <a:cs typeface="Calibri"/>
              </a:rPr>
              <a:t>tary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6884215" y="1303738"/>
            <a:ext cx="1068071" cy="577689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922048" y="1407052"/>
            <a:ext cx="1009865" cy="36669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911040" y="1329945"/>
            <a:ext cx="962660" cy="404495"/>
          </a:xfrm>
          <a:custGeom>
            <a:avLst/>
            <a:gdLst/>
            <a:ahLst/>
            <a:cxnLst/>
            <a:rect l="l" t="t" r="r" b="b"/>
            <a:pathLst>
              <a:path w="962659" h="404494">
                <a:moveTo>
                  <a:pt x="0" y="404238"/>
                </a:moveTo>
                <a:lnTo>
                  <a:pt x="962456" y="404238"/>
                </a:lnTo>
                <a:lnTo>
                  <a:pt x="962456" y="0"/>
                </a:lnTo>
                <a:lnTo>
                  <a:pt x="0" y="0"/>
                </a:lnTo>
                <a:lnTo>
                  <a:pt x="0" y="404238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911040" y="1329945"/>
            <a:ext cx="962660" cy="473709"/>
          </a:xfrm>
          <a:custGeom>
            <a:avLst/>
            <a:gdLst/>
            <a:ahLst/>
            <a:cxnLst/>
            <a:rect l="l" t="t" r="r" b="b"/>
            <a:pathLst>
              <a:path w="962659" h="473710">
                <a:moveTo>
                  <a:pt x="0" y="473370"/>
                </a:moveTo>
                <a:lnTo>
                  <a:pt x="962456" y="473370"/>
                </a:lnTo>
                <a:lnTo>
                  <a:pt x="962456" y="0"/>
                </a:lnTo>
                <a:lnTo>
                  <a:pt x="0" y="0"/>
                </a:lnTo>
                <a:lnTo>
                  <a:pt x="0" y="473370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 txBox="1"/>
          <p:nvPr/>
        </p:nvSpPr>
        <p:spPr>
          <a:xfrm>
            <a:off x="7214211" y="1526732"/>
            <a:ext cx="354965" cy="1231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b="1" spc="5" dirty="0">
                <a:latin typeface="Calibri"/>
                <a:cs typeface="Calibri"/>
              </a:rPr>
              <a:t>Serv</a:t>
            </a:r>
            <a:r>
              <a:rPr sz="750" b="1" spc="-5" dirty="0">
                <a:latin typeface="Calibri"/>
                <a:cs typeface="Calibri"/>
              </a:rPr>
              <a:t>i</a:t>
            </a:r>
            <a:r>
              <a:rPr sz="750" b="1" dirty="0">
                <a:latin typeface="Calibri"/>
                <a:cs typeface="Calibri"/>
              </a:rPr>
              <a:t>c</a:t>
            </a:r>
            <a:r>
              <a:rPr sz="750" b="1" spc="5" dirty="0">
                <a:latin typeface="Calibri"/>
                <a:cs typeface="Calibri"/>
              </a:rPr>
              <a:t>es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6884215" y="1706811"/>
            <a:ext cx="1068071" cy="424900"/>
          </a:xfrm>
          <a:prstGeom prst="rect">
            <a:avLst/>
          </a:prstGeom>
          <a:blipFill>
            <a:blip r:embed="rId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6919138" y="1497271"/>
            <a:ext cx="1015686" cy="873082"/>
          </a:xfrm>
          <a:prstGeom prst="rect">
            <a:avLst/>
          </a:prstGeom>
          <a:blipFill>
            <a:blip r:embed="rId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6911040" y="1734184"/>
            <a:ext cx="962660" cy="319405"/>
          </a:xfrm>
          <a:custGeom>
            <a:avLst/>
            <a:gdLst/>
            <a:ahLst/>
            <a:cxnLst/>
            <a:rect l="l" t="t" r="r" b="b"/>
            <a:pathLst>
              <a:path w="962659" h="319405">
                <a:moveTo>
                  <a:pt x="0" y="319052"/>
                </a:moveTo>
                <a:lnTo>
                  <a:pt x="962456" y="319052"/>
                </a:lnTo>
                <a:lnTo>
                  <a:pt x="962456" y="0"/>
                </a:lnTo>
                <a:lnTo>
                  <a:pt x="0" y="0"/>
                </a:lnTo>
                <a:lnTo>
                  <a:pt x="0" y="31905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911040" y="1734184"/>
            <a:ext cx="962660" cy="319405"/>
          </a:xfrm>
          <a:custGeom>
            <a:avLst/>
            <a:gdLst/>
            <a:ahLst/>
            <a:cxnLst/>
            <a:rect l="l" t="t" r="r" b="b"/>
            <a:pathLst>
              <a:path w="962659" h="319405">
                <a:moveTo>
                  <a:pt x="0" y="319052"/>
                </a:moveTo>
                <a:lnTo>
                  <a:pt x="962456" y="319052"/>
                </a:lnTo>
                <a:lnTo>
                  <a:pt x="962456" y="0"/>
                </a:lnTo>
                <a:lnTo>
                  <a:pt x="0" y="0"/>
                </a:lnTo>
                <a:lnTo>
                  <a:pt x="0" y="319052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 txBox="1"/>
          <p:nvPr/>
        </p:nvSpPr>
        <p:spPr>
          <a:xfrm>
            <a:off x="7122652" y="1789177"/>
            <a:ext cx="539750" cy="1231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b="1" spc="5" dirty="0">
                <a:latin typeface="Calibri"/>
                <a:cs typeface="Calibri"/>
              </a:rPr>
              <a:t>Sue</a:t>
            </a:r>
            <a:r>
              <a:rPr sz="750" b="1" spc="-20" dirty="0">
                <a:latin typeface="Calibri"/>
                <a:cs typeface="Calibri"/>
              </a:rPr>
              <a:t> </a:t>
            </a:r>
            <a:r>
              <a:rPr sz="750" b="1" spc="5" dirty="0">
                <a:latin typeface="Calibri"/>
                <a:cs typeface="Calibri"/>
              </a:rPr>
              <a:t>J</a:t>
            </a:r>
            <a:r>
              <a:rPr sz="750" b="1" dirty="0">
                <a:latin typeface="Calibri"/>
                <a:cs typeface="Calibri"/>
              </a:rPr>
              <a:t>a</a:t>
            </a:r>
            <a:r>
              <a:rPr sz="750" b="1" spc="5" dirty="0">
                <a:latin typeface="Calibri"/>
                <a:cs typeface="Calibri"/>
              </a:rPr>
              <a:t>qu</a:t>
            </a:r>
            <a:r>
              <a:rPr sz="750" b="1" spc="-5" dirty="0">
                <a:latin typeface="Calibri"/>
                <a:cs typeface="Calibri"/>
              </a:rPr>
              <a:t>i</a:t>
            </a:r>
            <a:r>
              <a:rPr sz="750" b="1" spc="5" dirty="0">
                <a:latin typeface="Calibri"/>
                <a:cs typeface="Calibri"/>
              </a:rPr>
              <a:t>not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6982848" y="1905669"/>
            <a:ext cx="819150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b="1" spc="5" dirty="0">
                <a:latin typeface="Calibri"/>
                <a:cs typeface="Calibri"/>
              </a:rPr>
              <a:t>L</a:t>
            </a:r>
            <a:r>
              <a:rPr sz="650" b="1" dirty="0">
                <a:latin typeface="Calibri"/>
                <a:cs typeface="Calibri"/>
              </a:rPr>
              <a:t>e</a:t>
            </a:r>
            <a:r>
              <a:rPr sz="650" b="1" spc="5" dirty="0">
                <a:latin typeface="Calibri"/>
                <a:cs typeface="Calibri"/>
              </a:rPr>
              <a:t>ad</a:t>
            </a:r>
            <a:r>
              <a:rPr sz="650" b="1" spc="10" dirty="0">
                <a:latin typeface="Calibri"/>
                <a:cs typeface="Calibri"/>
              </a:rPr>
              <a:t> </a:t>
            </a:r>
            <a:r>
              <a:rPr sz="650" b="1" spc="5" dirty="0">
                <a:latin typeface="Calibri"/>
                <a:cs typeface="Calibri"/>
              </a:rPr>
              <a:t>D</a:t>
            </a:r>
            <a:r>
              <a:rPr sz="650" b="1" dirty="0">
                <a:latin typeface="Calibri"/>
                <a:cs typeface="Calibri"/>
              </a:rPr>
              <a:t>e</a:t>
            </a:r>
            <a:r>
              <a:rPr sz="650" b="1" spc="5" dirty="0">
                <a:latin typeface="Calibri"/>
                <a:cs typeface="Calibri"/>
              </a:rPr>
              <a:t>p</a:t>
            </a:r>
            <a:r>
              <a:rPr sz="650" b="1" dirty="0">
                <a:latin typeface="Calibri"/>
                <a:cs typeface="Calibri"/>
              </a:rPr>
              <a:t>u</a:t>
            </a:r>
            <a:r>
              <a:rPr sz="650" b="1" spc="5" dirty="0">
                <a:latin typeface="Calibri"/>
                <a:cs typeface="Calibri"/>
              </a:rPr>
              <a:t>ty</a:t>
            </a:r>
            <a:r>
              <a:rPr sz="650" b="1" spc="15" dirty="0">
                <a:latin typeface="Calibri"/>
                <a:cs typeface="Calibri"/>
              </a:rPr>
              <a:t> </a:t>
            </a:r>
            <a:r>
              <a:rPr sz="650" b="1" dirty="0">
                <a:latin typeface="Calibri"/>
                <a:cs typeface="Calibri"/>
              </a:rPr>
              <a:t>Sec</a:t>
            </a:r>
            <a:r>
              <a:rPr sz="650" b="1" spc="5" dirty="0">
                <a:latin typeface="Calibri"/>
                <a:cs typeface="Calibri"/>
              </a:rPr>
              <a:t>r</a:t>
            </a:r>
            <a:r>
              <a:rPr sz="650" b="1" dirty="0">
                <a:latin typeface="Calibri"/>
                <a:cs typeface="Calibri"/>
              </a:rPr>
              <a:t>e</a:t>
            </a:r>
            <a:r>
              <a:rPr sz="650" b="1" spc="5" dirty="0">
                <a:latin typeface="Calibri"/>
                <a:cs typeface="Calibri"/>
              </a:rPr>
              <a:t>tary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102" name="object 102"/>
          <p:cNvSpPr/>
          <p:nvPr/>
        </p:nvSpPr>
        <p:spPr>
          <a:xfrm>
            <a:off x="7879529" y="1303738"/>
            <a:ext cx="1057885" cy="590786"/>
          </a:xfrm>
          <a:prstGeom prst="rect">
            <a:avLst/>
          </a:prstGeom>
          <a:blipFill>
            <a:blip r:embed="rId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7896990" y="1382315"/>
            <a:ext cx="1040423" cy="427810"/>
          </a:xfrm>
          <a:prstGeom prst="rect">
            <a:avLst/>
          </a:prstGeom>
          <a:blipFill>
            <a:blip r:embed="rId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7905873" y="1329945"/>
            <a:ext cx="962660" cy="398145"/>
          </a:xfrm>
          <a:custGeom>
            <a:avLst/>
            <a:gdLst/>
            <a:ahLst/>
            <a:cxnLst/>
            <a:rect l="l" t="t" r="r" b="b"/>
            <a:pathLst>
              <a:path w="962659" h="398144">
                <a:moveTo>
                  <a:pt x="0" y="397654"/>
                </a:moveTo>
                <a:lnTo>
                  <a:pt x="962456" y="397654"/>
                </a:lnTo>
                <a:lnTo>
                  <a:pt x="962456" y="0"/>
                </a:lnTo>
                <a:lnTo>
                  <a:pt x="0" y="0"/>
                </a:lnTo>
                <a:lnTo>
                  <a:pt x="0" y="397654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7905873" y="1329945"/>
            <a:ext cx="962660" cy="486409"/>
          </a:xfrm>
          <a:custGeom>
            <a:avLst/>
            <a:gdLst/>
            <a:ahLst/>
            <a:cxnLst/>
            <a:rect l="l" t="t" r="r" b="b"/>
            <a:pathLst>
              <a:path w="962659" h="486410">
                <a:moveTo>
                  <a:pt x="0" y="486102"/>
                </a:moveTo>
                <a:lnTo>
                  <a:pt x="962456" y="486102"/>
                </a:lnTo>
                <a:lnTo>
                  <a:pt x="962456" y="0"/>
                </a:lnTo>
                <a:lnTo>
                  <a:pt x="0" y="0"/>
                </a:lnTo>
                <a:lnTo>
                  <a:pt x="0" y="486102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 txBox="1"/>
          <p:nvPr/>
        </p:nvSpPr>
        <p:spPr>
          <a:xfrm>
            <a:off x="8060845" y="1502966"/>
            <a:ext cx="654685" cy="1231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b="1" spc="15" dirty="0">
                <a:latin typeface="Calibri"/>
                <a:cs typeface="Calibri"/>
              </a:rPr>
              <a:t>M</a:t>
            </a:r>
            <a:r>
              <a:rPr sz="750" b="1" spc="5" dirty="0">
                <a:latin typeface="Calibri"/>
                <a:cs typeface="Calibri"/>
              </a:rPr>
              <a:t>anage</a:t>
            </a:r>
            <a:r>
              <a:rPr sz="750" b="1" spc="15" dirty="0">
                <a:latin typeface="Calibri"/>
                <a:cs typeface="Calibri"/>
              </a:rPr>
              <a:t>m</a:t>
            </a:r>
            <a:r>
              <a:rPr sz="750" b="1" spc="-5" dirty="0">
                <a:latin typeface="Calibri"/>
                <a:cs typeface="Calibri"/>
              </a:rPr>
              <a:t>e</a:t>
            </a:r>
            <a:r>
              <a:rPr sz="750" b="1" spc="5" dirty="0">
                <a:latin typeface="Calibri"/>
                <a:cs typeface="Calibri"/>
              </a:rPr>
              <a:t>nt</a:t>
            </a:r>
            <a:r>
              <a:rPr sz="750" b="1" spc="-50" dirty="0">
                <a:latin typeface="Calibri"/>
                <a:cs typeface="Calibri"/>
              </a:rPr>
              <a:t> </a:t>
            </a:r>
            <a:r>
              <a:rPr sz="750" b="1" spc="10" dirty="0">
                <a:latin typeface="Calibri"/>
                <a:cs typeface="Calibri"/>
              </a:rPr>
              <a:t>&amp;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7969173" y="1564080"/>
            <a:ext cx="835025" cy="1231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b="1" spc="5" dirty="0">
                <a:latin typeface="Calibri"/>
                <a:cs typeface="Calibri"/>
              </a:rPr>
              <a:t>Techno</a:t>
            </a:r>
            <a:r>
              <a:rPr sz="750" b="1" spc="-5" dirty="0">
                <a:latin typeface="Calibri"/>
                <a:cs typeface="Calibri"/>
              </a:rPr>
              <a:t>l</a:t>
            </a:r>
            <a:r>
              <a:rPr sz="750" b="1" spc="5" dirty="0">
                <a:latin typeface="Calibri"/>
                <a:cs typeface="Calibri"/>
              </a:rPr>
              <a:t>ogy</a:t>
            </a:r>
            <a:r>
              <a:rPr sz="750" b="1" spc="-40" dirty="0">
                <a:latin typeface="Calibri"/>
                <a:cs typeface="Calibri"/>
              </a:rPr>
              <a:t> </a:t>
            </a:r>
            <a:r>
              <a:rPr sz="750" b="1" spc="5" dirty="0">
                <a:latin typeface="Calibri"/>
                <a:cs typeface="Calibri"/>
              </a:rPr>
              <a:t>Serv</a:t>
            </a:r>
            <a:r>
              <a:rPr sz="750" b="1" spc="-5" dirty="0">
                <a:latin typeface="Calibri"/>
                <a:cs typeface="Calibri"/>
              </a:rPr>
              <a:t>i</a:t>
            </a:r>
            <a:r>
              <a:rPr sz="750" b="1" dirty="0">
                <a:latin typeface="Calibri"/>
                <a:cs typeface="Calibri"/>
              </a:rPr>
              <a:t>c</a:t>
            </a:r>
            <a:r>
              <a:rPr sz="750" b="1" spc="5" dirty="0">
                <a:latin typeface="Calibri"/>
                <a:cs typeface="Calibri"/>
              </a:rPr>
              <a:t>es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08" name="object 108"/>
          <p:cNvSpPr/>
          <p:nvPr/>
        </p:nvSpPr>
        <p:spPr>
          <a:xfrm>
            <a:off x="7879529" y="1700990"/>
            <a:ext cx="1057885" cy="432175"/>
          </a:xfrm>
          <a:prstGeom prst="rect">
            <a:avLst/>
          </a:prstGeom>
          <a:blipFill>
            <a:blip r:embed="rId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912997" y="1494361"/>
            <a:ext cx="1015686" cy="873082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7905873" y="1727599"/>
            <a:ext cx="962660" cy="327660"/>
          </a:xfrm>
          <a:custGeom>
            <a:avLst/>
            <a:gdLst/>
            <a:ahLst/>
            <a:cxnLst/>
            <a:rect l="l" t="t" r="r" b="b"/>
            <a:pathLst>
              <a:path w="962659" h="327660">
                <a:moveTo>
                  <a:pt x="0" y="327213"/>
                </a:moveTo>
                <a:lnTo>
                  <a:pt x="962456" y="327213"/>
                </a:lnTo>
                <a:lnTo>
                  <a:pt x="962456" y="0"/>
                </a:lnTo>
                <a:lnTo>
                  <a:pt x="0" y="0"/>
                </a:lnTo>
                <a:lnTo>
                  <a:pt x="0" y="32721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7905873" y="1727599"/>
            <a:ext cx="962660" cy="327660"/>
          </a:xfrm>
          <a:custGeom>
            <a:avLst/>
            <a:gdLst/>
            <a:ahLst/>
            <a:cxnLst/>
            <a:rect l="l" t="t" r="r" b="b"/>
            <a:pathLst>
              <a:path w="962659" h="327660">
                <a:moveTo>
                  <a:pt x="0" y="327213"/>
                </a:moveTo>
                <a:lnTo>
                  <a:pt x="962456" y="327213"/>
                </a:lnTo>
                <a:lnTo>
                  <a:pt x="962456" y="0"/>
                </a:lnTo>
                <a:lnTo>
                  <a:pt x="0" y="0"/>
                </a:lnTo>
                <a:lnTo>
                  <a:pt x="0" y="327213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 txBox="1"/>
          <p:nvPr/>
        </p:nvSpPr>
        <p:spPr>
          <a:xfrm>
            <a:off x="8191934" y="1786873"/>
            <a:ext cx="391795" cy="1231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b="1" spc="5" dirty="0">
                <a:latin typeface="Calibri"/>
                <a:cs typeface="Calibri"/>
              </a:rPr>
              <a:t>Sue</a:t>
            </a:r>
            <a:r>
              <a:rPr sz="750" b="1" spc="-20" dirty="0">
                <a:latin typeface="Calibri"/>
                <a:cs typeface="Calibri"/>
              </a:rPr>
              <a:t> </a:t>
            </a:r>
            <a:r>
              <a:rPr sz="750" b="1" spc="5" dirty="0">
                <a:latin typeface="Calibri"/>
                <a:cs typeface="Calibri"/>
              </a:rPr>
              <a:t>Eddy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7977904" y="1903001"/>
            <a:ext cx="819150" cy="109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b="1" spc="5" dirty="0">
                <a:latin typeface="Calibri"/>
                <a:cs typeface="Calibri"/>
              </a:rPr>
              <a:t>L</a:t>
            </a:r>
            <a:r>
              <a:rPr sz="650" b="1" dirty="0">
                <a:latin typeface="Calibri"/>
                <a:cs typeface="Calibri"/>
              </a:rPr>
              <a:t>e</a:t>
            </a:r>
            <a:r>
              <a:rPr sz="650" b="1" spc="5" dirty="0">
                <a:latin typeface="Calibri"/>
                <a:cs typeface="Calibri"/>
              </a:rPr>
              <a:t>ad</a:t>
            </a:r>
            <a:r>
              <a:rPr sz="650" b="1" spc="10" dirty="0">
                <a:latin typeface="Calibri"/>
                <a:cs typeface="Calibri"/>
              </a:rPr>
              <a:t> </a:t>
            </a:r>
            <a:r>
              <a:rPr sz="650" b="1" spc="5" dirty="0">
                <a:latin typeface="Calibri"/>
                <a:cs typeface="Calibri"/>
              </a:rPr>
              <a:t>D</a:t>
            </a:r>
            <a:r>
              <a:rPr sz="650" b="1" dirty="0">
                <a:latin typeface="Calibri"/>
                <a:cs typeface="Calibri"/>
              </a:rPr>
              <a:t>e</a:t>
            </a:r>
            <a:r>
              <a:rPr sz="650" b="1" spc="5" dirty="0">
                <a:latin typeface="Calibri"/>
                <a:cs typeface="Calibri"/>
              </a:rPr>
              <a:t>p</a:t>
            </a:r>
            <a:r>
              <a:rPr sz="650" b="1" dirty="0">
                <a:latin typeface="Calibri"/>
                <a:cs typeface="Calibri"/>
              </a:rPr>
              <a:t>u</a:t>
            </a:r>
            <a:r>
              <a:rPr sz="650" b="1" spc="5" dirty="0">
                <a:latin typeface="Calibri"/>
                <a:cs typeface="Calibri"/>
              </a:rPr>
              <a:t>ty</a:t>
            </a:r>
            <a:r>
              <a:rPr sz="650" b="1" spc="15" dirty="0">
                <a:latin typeface="Calibri"/>
                <a:cs typeface="Calibri"/>
              </a:rPr>
              <a:t> </a:t>
            </a:r>
            <a:r>
              <a:rPr sz="650" b="1" dirty="0">
                <a:latin typeface="Calibri"/>
                <a:cs typeface="Calibri"/>
              </a:rPr>
              <a:t>Sec</a:t>
            </a:r>
            <a:r>
              <a:rPr sz="650" b="1" spc="5" dirty="0">
                <a:latin typeface="Calibri"/>
                <a:cs typeface="Calibri"/>
              </a:rPr>
              <a:t>r</a:t>
            </a:r>
            <a:r>
              <a:rPr sz="650" b="1" dirty="0">
                <a:latin typeface="Calibri"/>
                <a:cs typeface="Calibri"/>
              </a:rPr>
              <a:t>e</a:t>
            </a:r>
            <a:r>
              <a:rPr sz="650" b="1" spc="5" dirty="0">
                <a:latin typeface="Calibri"/>
                <a:cs typeface="Calibri"/>
              </a:rPr>
              <a:t>tary</a:t>
            </a:r>
            <a:endParaRPr sz="650">
              <a:latin typeface="Calibri"/>
              <a:cs typeface="Calibri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851212" y="3013525"/>
            <a:ext cx="998224" cy="363784"/>
          </a:xfrm>
          <a:prstGeom prst="rect">
            <a:avLst/>
          </a:prstGeom>
          <a:blipFill>
            <a:blip r:embed="rId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937066" y="2991698"/>
            <a:ext cx="839614" cy="429265"/>
          </a:xfrm>
          <a:prstGeom prst="rect">
            <a:avLst/>
          </a:prstGeom>
          <a:blipFill>
            <a:blip r:embed="rId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877286" y="3040490"/>
            <a:ext cx="894080" cy="259079"/>
          </a:xfrm>
          <a:custGeom>
            <a:avLst/>
            <a:gdLst/>
            <a:ahLst/>
            <a:cxnLst/>
            <a:rect l="l" t="t" r="r" b="b"/>
            <a:pathLst>
              <a:path w="894080" h="259079">
                <a:moveTo>
                  <a:pt x="0" y="258712"/>
                </a:moveTo>
                <a:lnTo>
                  <a:pt x="893712" y="258712"/>
                </a:lnTo>
                <a:lnTo>
                  <a:pt x="893712" y="0"/>
                </a:lnTo>
                <a:lnTo>
                  <a:pt x="0" y="0"/>
                </a:lnTo>
                <a:lnTo>
                  <a:pt x="0" y="2587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877286" y="3040490"/>
            <a:ext cx="894080" cy="259079"/>
          </a:xfrm>
          <a:custGeom>
            <a:avLst/>
            <a:gdLst/>
            <a:ahLst/>
            <a:cxnLst/>
            <a:rect l="l" t="t" r="r" b="b"/>
            <a:pathLst>
              <a:path w="894080" h="259079">
                <a:moveTo>
                  <a:pt x="0" y="258712"/>
                </a:moveTo>
                <a:lnTo>
                  <a:pt x="893712" y="258712"/>
                </a:lnTo>
                <a:lnTo>
                  <a:pt x="893712" y="0"/>
                </a:lnTo>
                <a:lnTo>
                  <a:pt x="0" y="0"/>
                </a:lnTo>
                <a:lnTo>
                  <a:pt x="0" y="258712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 txBox="1"/>
          <p:nvPr/>
        </p:nvSpPr>
        <p:spPr>
          <a:xfrm>
            <a:off x="993327" y="3040599"/>
            <a:ext cx="659130" cy="273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06045">
              <a:lnSpc>
                <a:spcPct val="104200"/>
              </a:lnSpc>
            </a:pPr>
            <a:r>
              <a:rPr sz="550" b="1" spc="5" dirty="0">
                <a:latin typeface="Calibri"/>
                <a:cs typeface="Calibri"/>
              </a:rPr>
              <a:t>J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5" dirty="0">
                <a:latin typeface="Calibri"/>
                <a:cs typeface="Calibri"/>
              </a:rPr>
              <a:t>es </a:t>
            </a:r>
            <a:r>
              <a:rPr sz="550" b="1" spc="10" dirty="0">
                <a:latin typeface="Calibri"/>
                <a:cs typeface="Calibri"/>
              </a:rPr>
              <a:t>F</a:t>
            </a:r>
            <a:r>
              <a:rPr sz="550" b="1" dirty="0">
                <a:latin typeface="Calibri"/>
                <a:cs typeface="Calibri"/>
              </a:rPr>
              <a:t>li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oft </a:t>
            </a:r>
            <a:r>
              <a:rPr sz="550" spc="10" dirty="0">
                <a:latin typeface="Calibri"/>
                <a:cs typeface="Calibri"/>
              </a:rPr>
              <a:t>A</a:t>
            </a:r>
            <a:r>
              <a:rPr sz="550" dirty="0">
                <a:latin typeface="Calibri"/>
                <a:cs typeface="Calibri"/>
              </a:rPr>
              <a:t>/</a:t>
            </a:r>
            <a:r>
              <a:rPr sz="550" spc="10" dirty="0">
                <a:latin typeface="Calibri"/>
                <a:cs typeface="Calibri"/>
              </a:rPr>
              <a:t>g</a:t>
            </a:r>
            <a:r>
              <a:rPr sz="550" spc="15" dirty="0">
                <a:latin typeface="Calibri"/>
                <a:cs typeface="Calibri"/>
              </a:rPr>
              <a:t> </a:t>
            </a:r>
            <a:r>
              <a:rPr sz="550" spc="10" dirty="0">
                <a:latin typeface="Calibri"/>
                <a:cs typeface="Calibri"/>
              </a:rPr>
              <a:t>De</a:t>
            </a:r>
            <a:r>
              <a:rPr sz="550" spc="5" dirty="0">
                <a:latin typeface="Calibri"/>
                <a:cs typeface="Calibri"/>
              </a:rPr>
              <a:t>put</a:t>
            </a:r>
            <a:r>
              <a:rPr sz="550" spc="10" dirty="0">
                <a:latin typeface="Calibri"/>
                <a:cs typeface="Calibri"/>
              </a:rPr>
              <a:t>y</a:t>
            </a:r>
            <a:r>
              <a:rPr sz="550" spc="15" dirty="0">
                <a:latin typeface="Calibri"/>
                <a:cs typeface="Calibri"/>
              </a:rPr>
              <a:t> </a:t>
            </a:r>
            <a:r>
              <a:rPr sz="550" spc="5" dirty="0">
                <a:latin typeface="Calibri"/>
                <a:cs typeface="Calibri"/>
              </a:rPr>
              <a:t>S</a:t>
            </a:r>
            <a:r>
              <a:rPr sz="550" spc="10" dirty="0">
                <a:latin typeface="Calibri"/>
                <a:cs typeface="Calibri"/>
              </a:rPr>
              <a:t>e</a:t>
            </a:r>
            <a:r>
              <a:rPr sz="550" dirty="0">
                <a:latin typeface="Calibri"/>
                <a:cs typeface="Calibri"/>
              </a:rPr>
              <a:t>cr</a:t>
            </a:r>
            <a:r>
              <a:rPr sz="550" spc="5" dirty="0">
                <a:latin typeface="Calibri"/>
                <a:cs typeface="Calibri"/>
              </a:rPr>
              <a:t>et</a:t>
            </a:r>
            <a:r>
              <a:rPr sz="550" spc="10" dirty="0">
                <a:latin typeface="Calibri"/>
                <a:cs typeface="Calibri"/>
              </a:rPr>
              <a:t>a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10" dirty="0">
                <a:latin typeface="Calibri"/>
                <a:cs typeface="Calibri"/>
              </a:rPr>
              <a:t>y</a:t>
            </a:r>
            <a:r>
              <a:rPr sz="550" spc="5" dirty="0">
                <a:latin typeface="Calibri"/>
                <a:cs typeface="Calibri"/>
              </a:rPr>
              <a:t> </a:t>
            </a:r>
            <a:r>
              <a:rPr sz="550" spc="10" dirty="0">
                <a:latin typeface="Calibri"/>
                <a:cs typeface="Calibri"/>
              </a:rPr>
              <a:t>A</a:t>
            </a:r>
            <a:r>
              <a:rPr sz="550" dirty="0">
                <a:latin typeface="Calibri"/>
                <a:cs typeface="Calibri"/>
              </a:rPr>
              <a:t>/</a:t>
            </a:r>
            <a:r>
              <a:rPr sz="550" spc="10" dirty="0">
                <a:latin typeface="Calibri"/>
                <a:cs typeface="Calibri"/>
              </a:rPr>
              <a:t>g</a:t>
            </a:r>
            <a:r>
              <a:rPr sz="550" spc="15" dirty="0">
                <a:latin typeface="Calibri"/>
                <a:cs typeface="Calibri"/>
              </a:rPr>
              <a:t> </a:t>
            </a:r>
            <a:r>
              <a:rPr sz="550" spc="10" dirty="0">
                <a:latin typeface="Calibri"/>
                <a:cs typeface="Calibri"/>
              </a:rPr>
              <a:t>C</a:t>
            </a:r>
            <a:r>
              <a:rPr sz="550" spc="5" dirty="0">
                <a:latin typeface="Calibri"/>
                <a:cs typeface="Calibri"/>
              </a:rPr>
              <a:t>h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spc="5" dirty="0">
                <a:latin typeface="Calibri"/>
                <a:cs typeface="Calibri"/>
              </a:rPr>
              <a:t>ef</a:t>
            </a:r>
            <a:r>
              <a:rPr sz="550" spc="20" dirty="0">
                <a:latin typeface="Calibri"/>
                <a:cs typeface="Calibri"/>
              </a:rPr>
              <a:t> </a:t>
            </a:r>
            <a:r>
              <a:rPr sz="550" spc="5" dirty="0">
                <a:latin typeface="Calibri"/>
                <a:cs typeface="Calibri"/>
              </a:rPr>
              <a:t>E</a:t>
            </a:r>
            <a:r>
              <a:rPr sz="550" spc="10" dirty="0">
                <a:latin typeface="Calibri"/>
                <a:cs typeface="Calibri"/>
              </a:rPr>
              <a:t>xec</a:t>
            </a:r>
            <a:r>
              <a:rPr sz="550" spc="5" dirty="0">
                <a:latin typeface="Calibri"/>
                <a:cs typeface="Calibri"/>
              </a:rPr>
              <a:t>ut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spc="10" dirty="0">
                <a:latin typeface="Calibri"/>
                <a:cs typeface="Calibri"/>
              </a:rPr>
              <a:t>ve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119" name="object 119"/>
          <p:cNvSpPr/>
          <p:nvPr/>
        </p:nvSpPr>
        <p:spPr>
          <a:xfrm>
            <a:off x="851212" y="2769062"/>
            <a:ext cx="998224" cy="350688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909418" y="2786523"/>
            <a:ext cx="896365" cy="327405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877286" y="2796245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4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877286" y="2796245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4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 txBox="1"/>
          <p:nvPr/>
        </p:nvSpPr>
        <p:spPr>
          <a:xfrm>
            <a:off x="965691" y="2834819"/>
            <a:ext cx="71691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39395" marR="5080" indent="-227329">
              <a:lnSpc>
                <a:spcPts val="570"/>
              </a:lnSpc>
            </a:pPr>
            <a:r>
              <a:rPr sz="550" b="1" spc="5" dirty="0">
                <a:latin typeface="Calibri"/>
                <a:cs typeface="Calibri"/>
              </a:rPr>
              <a:t>Re</a:t>
            </a:r>
            <a:r>
              <a:rPr sz="550" b="1" spc="10" dirty="0">
                <a:latin typeface="Calibri"/>
                <a:cs typeface="Calibri"/>
              </a:rPr>
              <a:t>g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ona</a:t>
            </a:r>
            <a:r>
              <a:rPr sz="550" b="1" spc="5" dirty="0">
                <a:latin typeface="Calibri"/>
                <a:cs typeface="Calibri"/>
              </a:rPr>
              <a:t>l</a:t>
            </a:r>
            <a:r>
              <a:rPr sz="550" b="1" spc="20" dirty="0">
                <a:latin typeface="Calibri"/>
                <a:cs typeface="Calibri"/>
              </a:rPr>
              <a:t> </a:t>
            </a:r>
            <a:r>
              <a:rPr sz="550" b="1" spc="15" dirty="0">
                <a:latin typeface="Calibri"/>
                <a:cs typeface="Calibri"/>
              </a:rPr>
              <a:t>D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v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10" dirty="0">
                <a:latin typeface="Calibri"/>
                <a:cs typeface="Calibri"/>
              </a:rPr>
              <a:t>op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spc="5" dirty="0">
                <a:latin typeface="Calibri"/>
                <a:cs typeface="Calibri"/>
              </a:rPr>
              <a:t>t </a:t>
            </a:r>
            <a:r>
              <a:rPr sz="550" b="1" spc="10" dirty="0">
                <a:latin typeface="Calibri"/>
                <a:cs typeface="Calibri"/>
              </a:rPr>
              <a:t>V</a:t>
            </a:r>
            <a:r>
              <a:rPr sz="550" b="1" dirty="0">
                <a:latin typeface="Calibri"/>
                <a:cs typeface="Calibri"/>
              </a:rPr>
              <a:t>ict</a:t>
            </a:r>
            <a:r>
              <a:rPr sz="550" b="1" spc="10" dirty="0">
                <a:latin typeface="Calibri"/>
                <a:cs typeface="Calibri"/>
              </a:rPr>
              <a:t>or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a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124" name="object 124"/>
          <p:cNvSpPr/>
          <p:nvPr/>
        </p:nvSpPr>
        <p:spPr>
          <a:xfrm>
            <a:off x="855578" y="3607221"/>
            <a:ext cx="998224" cy="350688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942886" y="3623228"/>
            <a:ext cx="839614" cy="341957"/>
          </a:xfrm>
          <a:prstGeom prst="rect">
            <a:avLst/>
          </a:prstGeom>
          <a:blipFill>
            <a:blip r:embed="rId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882391" y="3634529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882391" y="3634529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 txBox="1"/>
          <p:nvPr/>
        </p:nvSpPr>
        <p:spPr>
          <a:xfrm>
            <a:off x="998565" y="3672130"/>
            <a:ext cx="65976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05" algn="ctr">
              <a:lnSpc>
                <a:spcPct val="100000"/>
              </a:lnSpc>
            </a:pPr>
            <a:r>
              <a:rPr sz="550" b="1" spc="5" dirty="0">
                <a:latin typeface="Calibri"/>
                <a:cs typeface="Calibri"/>
              </a:rPr>
              <a:t>A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10" dirty="0">
                <a:latin typeface="Calibri"/>
                <a:cs typeface="Calibri"/>
              </a:rPr>
              <a:t>anda</a:t>
            </a:r>
            <a:r>
              <a:rPr sz="550" b="1" spc="5" dirty="0">
                <a:latin typeface="Calibri"/>
                <a:cs typeface="Calibri"/>
              </a:rPr>
              <a:t> </a:t>
            </a:r>
            <a:r>
              <a:rPr sz="550" b="1" dirty="0">
                <a:latin typeface="Calibri"/>
                <a:cs typeface="Calibri"/>
              </a:rPr>
              <a:t>C</a:t>
            </a:r>
            <a:r>
              <a:rPr sz="550" b="1" spc="10" dirty="0">
                <a:latin typeface="Calibri"/>
                <a:cs typeface="Calibri"/>
              </a:rPr>
              <a:t>ap</a:t>
            </a: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5" dirty="0">
                <a:latin typeface="Calibri"/>
                <a:cs typeface="Calibri"/>
              </a:rPr>
              <a:t>es</a:t>
            </a:r>
            <a:endParaRPr sz="5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sz="550" spc="10" dirty="0">
                <a:latin typeface="Calibri"/>
                <a:cs typeface="Calibri"/>
              </a:rPr>
              <a:t>A</a:t>
            </a:r>
            <a:r>
              <a:rPr sz="550" dirty="0">
                <a:latin typeface="Calibri"/>
                <a:cs typeface="Calibri"/>
              </a:rPr>
              <a:t>/</a:t>
            </a:r>
            <a:r>
              <a:rPr sz="550" spc="10" dirty="0">
                <a:latin typeface="Calibri"/>
                <a:cs typeface="Calibri"/>
              </a:rPr>
              <a:t>g</a:t>
            </a:r>
            <a:r>
              <a:rPr sz="550" spc="15" dirty="0">
                <a:latin typeface="Calibri"/>
                <a:cs typeface="Calibri"/>
              </a:rPr>
              <a:t> </a:t>
            </a:r>
            <a:r>
              <a:rPr sz="550" spc="10" dirty="0">
                <a:latin typeface="Calibri"/>
                <a:cs typeface="Calibri"/>
              </a:rPr>
              <a:t>De</a:t>
            </a:r>
            <a:r>
              <a:rPr sz="550" spc="5" dirty="0">
                <a:latin typeface="Calibri"/>
                <a:cs typeface="Calibri"/>
              </a:rPr>
              <a:t>put</a:t>
            </a:r>
            <a:r>
              <a:rPr sz="550" spc="10" dirty="0">
                <a:latin typeface="Calibri"/>
                <a:cs typeface="Calibri"/>
              </a:rPr>
              <a:t>y</a:t>
            </a:r>
            <a:r>
              <a:rPr sz="550" spc="15" dirty="0">
                <a:latin typeface="Calibri"/>
                <a:cs typeface="Calibri"/>
              </a:rPr>
              <a:t> </a:t>
            </a:r>
            <a:r>
              <a:rPr sz="550" spc="5" dirty="0">
                <a:latin typeface="Calibri"/>
                <a:cs typeface="Calibri"/>
              </a:rPr>
              <a:t>S</a:t>
            </a:r>
            <a:r>
              <a:rPr sz="550" spc="10" dirty="0">
                <a:latin typeface="Calibri"/>
                <a:cs typeface="Calibri"/>
              </a:rPr>
              <a:t>e</a:t>
            </a:r>
            <a:r>
              <a:rPr sz="550" dirty="0">
                <a:latin typeface="Calibri"/>
                <a:cs typeface="Calibri"/>
              </a:rPr>
              <a:t>cr</a:t>
            </a:r>
            <a:r>
              <a:rPr sz="550" spc="5" dirty="0">
                <a:latin typeface="Calibri"/>
                <a:cs typeface="Calibri"/>
              </a:rPr>
              <a:t>et</a:t>
            </a:r>
            <a:r>
              <a:rPr sz="550" spc="10" dirty="0">
                <a:latin typeface="Calibri"/>
                <a:cs typeface="Calibri"/>
              </a:rPr>
              <a:t>a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10" dirty="0">
                <a:latin typeface="Calibri"/>
                <a:cs typeface="Calibri"/>
              </a:rPr>
              <a:t>y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129" name="object 129"/>
          <p:cNvSpPr/>
          <p:nvPr/>
        </p:nvSpPr>
        <p:spPr>
          <a:xfrm>
            <a:off x="855578" y="3362758"/>
            <a:ext cx="998224" cy="350688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1028739" y="3378765"/>
            <a:ext cx="669363" cy="327405"/>
          </a:xfrm>
          <a:prstGeom prst="rect">
            <a:avLst/>
          </a:prstGeom>
          <a:blipFill>
            <a:blip r:embed="rId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882391" y="3389095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882391" y="3389095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 txBox="1"/>
          <p:nvPr/>
        </p:nvSpPr>
        <p:spPr>
          <a:xfrm>
            <a:off x="1084431" y="3427909"/>
            <a:ext cx="48895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0485" marR="5080" indent="-58419">
              <a:lnSpc>
                <a:spcPts val="570"/>
              </a:lnSpc>
            </a:pP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nnova</a:t>
            </a:r>
            <a:r>
              <a:rPr sz="550" b="1" dirty="0">
                <a:latin typeface="Calibri"/>
                <a:cs typeface="Calibri"/>
              </a:rPr>
              <a:t>ti</a:t>
            </a:r>
            <a:r>
              <a:rPr sz="550" b="1" spc="10" dirty="0">
                <a:latin typeface="Calibri"/>
                <a:cs typeface="Calibri"/>
              </a:rPr>
              <a:t>on</a:t>
            </a:r>
            <a:r>
              <a:rPr sz="550" b="1" spc="35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and</a:t>
            </a:r>
            <a:r>
              <a:rPr sz="550" b="1" spc="5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dirty="0">
                <a:latin typeface="Calibri"/>
                <a:cs typeface="Calibri"/>
              </a:rPr>
              <a:t>c</a:t>
            </a:r>
            <a:r>
              <a:rPr sz="550" b="1" spc="10" dirty="0">
                <a:latin typeface="Calibri"/>
                <a:cs typeface="Calibri"/>
              </a:rPr>
              <a:t>hno</a:t>
            </a: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10" dirty="0">
                <a:latin typeface="Calibri"/>
                <a:cs typeface="Calibri"/>
              </a:rPr>
              <a:t>ogy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134" name="object 134"/>
          <p:cNvSpPr/>
          <p:nvPr/>
        </p:nvSpPr>
        <p:spPr>
          <a:xfrm>
            <a:off x="846847" y="4180545"/>
            <a:ext cx="999679" cy="349233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996726" y="4195097"/>
            <a:ext cx="715927" cy="341957"/>
          </a:xfrm>
          <a:prstGeom prst="rect">
            <a:avLst/>
          </a:prstGeom>
          <a:blipFill>
            <a:blip r:embed="rId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874291" y="4206764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874291" y="4206764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 txBox="1"/>
          <p:nvPr/>
        </p:nvSpPr>
        <p:spPr>
          <a:xfrm>
            <a:off x="1052987" y="4244242"/>
            <a:ext cx="53530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550" b="1" spc="20" dirty="0">
                <a:latin typeface="Calibri"/>
                <a:cs typeface="Calibri"/>
              </a:rPr>
              <a:t>M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t</a:t>
            </a:r>
            <a:r>
              <a:rPr sz="550" b="1" spc="20" dirty="0">
                <a:latin typeface="Calibri"/>
                <a:cs typeface="Calibri"/>
              </a:rPr>
              <a:t> </a:t>
            </a:r>
            <a:r>
              <a:rPr sz="550" b="1" dirty="0">
                <a:latin typeface="Calibri"/>
                <a:cs typeface="Calibri"/>
              </a:rPr>
              <a:t>C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spc="5" dirty="0">
                <a:latin typeface="Calibri"/>
                <a:cs typeface="Calibri"/>
              </a:rPr>
              <a:t>rr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5" dirty="0">
                <a:latin typeface="Calibri"/>
                <a:cs typeface="Calibri"/>
              </a:rPr>
              <a:t>ck</a:t>
            </a:r>
            <a:endParaRPr sz="5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sz="550" spc="10" dirty="0">
                <a:latin typeface="Calibri"/>
                <a:cs typeface="Calibri"/>
              </a:rPr>
              <a:t>De</a:t>
            </a:r>
            <a:r>
              <a:rPr sz="550" spc="5" dirty="0">
                <a:latin typeface="Calibri"/>
                <a:cs typeface="Calibri"/>
              </a:rPr>
              <a:t>put</a:t>
            </a:r>
            <a:r>
              <a:rPr sz="550" spc="10" dirty="0">
                <a:latin typeface="Calibri"/>
                <a:cs typeface="Calibri"/>
              </a:rPr>
              <a:t>y</a:t>
            </a:r>
            <a:r>
              <a:rPr sz="550" spc="5" dirty="0">
                <a:latin typeface="Calibri"/>
                <a:cs typeface="Calibri"/>
              </a:rPr>
              <a:t> S</a:t>
            </a:r>
            <a:r>
              <a:rPr sz="550" spc="10" dirty="0">
                <a:latin typeface="Calibri"/>
                <a:cs typeface="Calibri"/>
              </a:rPr>
              <a:t>e</a:t>
            </a:r>
            <a:r>
              <a:rPr sz="550" dirty="0">
                <a:latin typeface="Calibri"/>
                <a:cs typeface="Calibri"/>
              </a:rPr>
              <a:t>cr</a:t>
            </a:r>
            <a:r>
              <a:rPr sz="550" spc="5" dirty="0">
                <a:latin typeface="Calibri"/>
                <a:cs typeface="Calibri"/>
              </a:rPr>
              <a:t>et</a:t>
            </a:r>
            <a:r>
              <a:rPr sz="550" spc="10" dirty="0">
                <a:latin typeface="Calibri"/>
                <a:cs typeface="Calibri"/>
              </a:rPr>
              <a:t>a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10" dirty="0">
                <a:latin typeface="Calibri"/>
                <a:cs typeface="Calibri"/>
              </a:rPr>
              <a:t>y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846847" y="3940448"/>
            <a:ext cx="999679" cy="350688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909418" y="3994288"/>
            <a:ext cx="890544" cy="254649"/>
          </a:xfrm>
          <a:prstGeom prst="rect">
            <a:avLst/>
          </a:prstGeom>
          <a:blipFill>
            <a:blip r:embed="rId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874291" y="3967514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874291" y="3967514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 txBox="1"/>
          <p:nvPr/>
        </p:nvSpPr>
        <p:spPr>
          <a:xfrm>
            <a:off x="981686" y="4042869"/>
            <a:ext cx="694055" cy="98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nv</a:t>
            </a:r>
            <a:r>
              <a:rPr sz="550" b="1" spc="5" dirty="0">
                <a:latin typeface="Calibri"/>
                <a:cs typeface="Calibri"/>
              </a:rPr>
              <a:t>es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spc="5" dirty="0">
                <a:latin typeface="Calibri"/>
                <a:cs typeface="Calibri"/>
              </a:rPr>
              <a:t>t</a:t>
            </a:r>
            <a:r>
              <a:rPr sz="550" b="1" spc="20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and T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ade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851212" y="4774242"/>
            <a:ext cx="998224" cy="350688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937066" y="4788793"/>
            <a:ext cx="839614" cy="341957"/>
          </a:xfrm>
          <a:prstGeom prst="rect">
            <a:avLst/>
          </a:prstGeom>
          <a:blipFill>
            <a:blip r:embed="rId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877322" y="4800584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877322" y="4800584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 txBox="1"/>
          <p:nvPr/>
        </p:nvSpPr>
        <p:spPr>
          <a:xfrm>
            <a:off x="993618" y="4838180"/>
            <a:ext cx="65976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" algn="ctr">
              <a:lnSpc>
                <a:spcPct val="100000"/>
              </a:lnSpc>
            </a:pPr>
            <a:r>
              <a:rPr sz="550" b="1" spc="5" dirty="0">
                <a:latin typeface="Calibri"/>
                <a:cs typeface="Calibri"/>
              </a:rPr>
              <a:t>J</a:t>
            </a:r>
            <a:r>
              <a:rPr sz="550" b="1" spc="10" dirty="0">
                <a:latin typeface="Calibri"/>
                <a:cs typeface="Calibri"/>
              </a:rPr>
              <a:t>ay </a:t>
            </a:r>
            <a:r>
              <a:rPr sz="550" b="1" spc="20" dirty="0">
                <a:latin typeface="Calibri"/>
                <a:cs typeface="Calibri"/>
              </a:rPr>
              <a:t>M</a:t>
            </a:r>
            <a:r>
              <a:rPr sz="550" b="1" spc="5" dirty="0">
                <a:latin typeface="Calibri"/>
                <a:cs typeface="Calibri"/>
              </a:rPr>
              <a:t>ee</a:t>
            </a:r>
            <a:r>
              <a:rPr sz="550" b="1" spc="10" dirty="0">
                <a:latin typeface="Calibri"/>
                <a:cs typeface="Calibri"/>
              </a:rPr>
              <a:t>k</a:t>
            </a:r>
            <a:endParaRPr sz="5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sz="550" spc="10" dirty="0">
                <a:latin typeface="Calibri"/>
                <a:cs typeface="Calibri"/>
              </a:rPr>
              <a:t>A</a:t>
            </a:r>
            <a:r>
              <a:rPr sz="550" dirty="0">
                <a:latin typeface="Calibri"/>
                <a:cs typeface="Calibri"/>
              </a:rPr>
              <a:t>/</a:t>
            </a:r>
            <a:r>
              <a:rPr sz="550" spc="10" dirty="0">
                <a:latin typeface="Calibri"/>
                <a:cs typeface="Calibri"/>
              </a:rPr>
              <a:t>g</a:t>
            </a:r>
            <a:r>
              <a:rPr sz="550" spc="15" dirty="0">
                <a:latin typeface="Calibri"/>
                <a:cs typeface="Calibri"/>
              </a:rPr>
              <a:t> </a:t>
            </a:r>
            <a:r>
              <a:rPr sz="550" spc="10" dirty="0">
                <a:latin typeface="Calibri"/>
                <a:cs typeface="Calibri"/>
              </a:rPr>
              <a:t>De</a:t>
            </a:r>
            <a:r>
              <a:rPr sz="550" spc="5" dirty="0">
                <a:latin typeface="Calibri"/>
                <a:cs typeface="Calibri"/>
              </a:rPr>
              <a:t>put</a:t>
            </a:r>
            <a:r>
              <a:rPr sz="550" spc="10" dirty="0">
                <a:latin typeface="Calibri"/>
                <a:cs typeface="Calibri"/>
              </a:rPr>
              <a:t>y</a:t>
            </a:r>
            <a:r>
              <a:rPr sz="550" spc="15" dirty="0">
                <a:latin typeface="Calibri"/>
                <a:cs typeface="Calibri"/>
              </a:rPr>
              <a:t> </a:t>
            </a:r>
            <a:r>
              <a:rPr sz="550" spc="5" dirty="0">
                <a:latin typeface="Calibri"/>
                <a:cs typeface="Calibri"/>
              </a:rPr>
              <a:t>S</a:t>
            </a:r>
            <a:r>
              <a:rPr sz="550" spc="10" dirty="0">
                <a:latin typeface="Calibri"/>
                <a:cs typeface="Calibri"/>
              </a:rPr>
              <a:t>e</a:t>
            </a:r>
            <a:r>
              <a:rPr sz="550" dirty="0">
                <a:latin typeface="Calibri"/>
                <a:cs typeface="Calibri"/>
              </a:rPr>
              <a:t>cr</a:t>
            </a:r>
            <a:r>
              <a:rPr sz="550" spc="5" dirty="0">
                <a:latin typeface="Calibri"/>
                <a:cs typeface="Calibri"/>
              </a:rPr>
              <a:t>et</a:t>
            </a:r>
            <a:r>
              <a:rPr sz="550" spc="10" dirty="0">
                <a:latin typeface="Calibri"/>
                <a:cs typeface="Calibri"/>
              </a:rPr>
              <a:t>a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10" dirty="0">
                <a:latin typeface="Calibri"/>
                <a:cs typeface="Calibri"/>
              </a:rPr>
              <a:t>y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149" name="object 149"/>
          <p:cNvSpPr/>
          <p:nvPr/>
        </p:nvSpPr>
        <p:spPr>
          <a:xfrm>
            <a:off x="851212" y="4531234"/>
            <a:ext cx="998224" cy="350688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926880" y="4583619"/>
            <a:ext cx="859986" cy="254649"/>
          </a:xfrm>
          <a:prstGeom prst="rect">
            <a:avLst/>
          </a:prstGeom>
          <a:blipFill>
            <a:blip r:embed="rId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877322" y="4557696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877322" y="4557696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 txBox="1"/>
          <p:nvPr/>
        </p:nvSpPr>
        <p:spPr>
          <a:xfrm>
            <a:off x="983153" y="4633005"/>
            <a:ext cx="680085" cy="98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50" b="1" spc="10" dirty="0">
                <a:latin typeface="Calibri"/>
                <a:cs typeface="Calibri"/>
              </a:rPr>
              <a:t>Bus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spc="5" dirty="0">
                <a:latin typeface="Calibri"/>
                <a:cs typeface="Calibri"/>
              </a:rPr>
              <a:t>ess</a:t>
            </a:r>
            <a:r>
              <a:rPr sz="550" b="1" spc="10" dirty="0">
                <a:latin typeface="Calibri"/>
                <a:cs typeface="Calibri"/>
              </a:rPr>
              <a:t> 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ngag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spc="5" dirty="0">
                <a:latin typeface="Calibri"/>
                <a:cs typeface="Calibri"/>
              </a:rPr>
              <a:t>t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154" name="object 154"/>
          <p:cNvSpPr/>
          <p:nvPr/>
        </p:nvSpPr>
        <p:spPr>
          <a:xfrm>
            <a:off x="851212" y="5353387"/>
            <a:ext cx="998224" cy="350688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999636" y="5367938"/>
            <a:ext cx="715927" cy="341957"/>
          </a:xfrm>
          <a:prstGeom prst="rect">
            <a:avLst/>
          </a:prstGeom>
          <a:blipFill>
            <a:blip r:embed="rId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877856" y="5380095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877856" y="5380095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 txBox="1"/>
          <p:nvPr/>
        </p:nvSpPr>
        <p:spPr>
          <a:xfrm>
            <a:off x="1056479" y="5417689"/>
            <a:ext cx="53530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550" b="1" spc="10" dirty="0">
                <a:latin typeface="Calibri"/>
                <a:cs typeface="Calibri"/>
              </a:rPr>
              <a:t>P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er</a:t>
            </a:r>
            <a:r>
              <a:rPr sz="550" b="1" spc="10" dirty="0">
                <a:latin typeface="Calibri"/>
                <a:cs typeface="Calibri"/>
              </a:rPr>
              <a:t> Nob</a:t>
            </a: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10" dirty="0">
                <a:latin typeface="Calibri"/>
                <a:cs typeface="Calibri"/>
              </a:rPr>
              <a:t>e</a:t>
            </a:r>
            <a:endParaRPr sz="5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sz="550" spc="10" dirty="0">
                <a:latin typeface="Calibri"/>
                <a:cs typeface="Calibri"/>
              </a:rPr>
              <a:t>De</a:t>
            </a:r>
            <a:r>
              <a:rPr sz="550" spc="5" dirty="0">
                <a:latin typeface="Calibri"/>
                <a:cs typeface="Calibri"/>
              </a:rPr>
              <a:t>put</a:t>
            </a:r>
            <a:r>
              <a:rPr sz="550" spc="10" dirty="0">
                <a:latin typeface="Calibri"/>
                <a:cs typeface="Calibri"/>
              </a:rPr>
              <a:t>y</a:t>
            </a:r>
            <a:r>
              <a:rPr sz="550" spc="5" dirty="0">
                <a:latin typeface="Calibri"/>
                <a:cs typeface="Calibri"/>
              </a:rPr>
              <a:t> S</a:t>
            </a:r>
            <a:r>
              <a:rPr sz="550" spc="10" dirty="0">
                <a:latin typeface="Calibri"/>
                <a:cs typeface="Calibri"/>
              </a:rPr>
              <a:t>e</a:t>
            </a:r>
            <a:r>
              <a:rPr sz="550" dirty="0">
                <a:latin typeface="Calibri"/>
                <a:cs typeface="Calibri"/>
              </a:rPr>
              <a:t>cr</a:t>
            </a:r>
            <a:r>
              <a:rPr sz="550" spc="5" dirty="0">
                <a:latin typeface="Calibri"/>
                <a:cs typeface="Calibri"/>
              </a:rPr>
              <a:t>et</a:t>
            </a:r>
            <a:r>
              <a:rPr sz="550" spc="10" dirty="0">
                <a:latin typeface="Calibri"/>
                <a:cs typeface="Calibri"/>
              </a:rPr>
              <a:t>a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10" dirty="0">
                <a:latin typeface="Calibri"/>
                <a:cs typeface="Calibri"/>
              </a:rPr>
              <a:t>y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159" name="object 159"/>
          <p:cNvSpPr/>
          <p:nvPr/>
        </p:nvSpPr>
        <p:spPr>
          <a:xfrm>
            <a:off x="851212" y="5108924"/>
            <a:ext cx="998224" cy="350688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1033105" y="5161308"/>
            <a:ext cx="648991" cy="254649"/>
          </a:xfrm>
          <a:prstGeom prst="rect">
            <a:avLst/>
          </a:prstGeom>
          <a:blipFill>
            <a:blip r:embed="rId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877856" y="5135631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877856" y="5135631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 txBox="1"/>
          <p:nvPr/>
        </p:nvSpPr>
        <p:spPr>
          <a:xfrm>
            <a:off x="1089960" y="5211059"/>
            <a:ext cx="468630" cy="98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50" b="1" spc="20" dirty="0">
                <a:latin typeface="Calibri"/>
                <a:cs typeface="Calibri"/>
              </a:rPr>
              <a:t>M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spc="5" dirty="0">
                <a:latin typeface="Calibri"/>
                <a:cs typeface="Calibri"/>
              </a:rPr>
              <a:t>j</a:t>
            </a:r>
            <a:r>
              <a:rPr sz="550" b="1" spc="10" dirty="0">
                <a:latin typeface="Calibri"/>
                <a:cs typeface="Calibri"/>
              </a:rPr>
              <a:t>or</a:t>
            </a:r>
            <a:r>
              <a:rPr sz="550" b="1" spc="-10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P</a:t>
            </a:r>
            <a:r>
              <a:rPr sz="550" b="1" spc="5" dirty="0">
                <a:latin typeface="Calibri"/>
                <a:cs typeface="Calibri"/>
              </a:rPr>
              <a:t>roje</a:t>
            </a:r>
            <a:r>
              <a:rPr sz="550" b="1" dirty="0">
                <a:latin typeface="Calibri"/>
                <a:cs typeface="Calibri"/>
              </a:rPr>
              <a:t>ct</a:t>
            </a:r>
            <a:r>
              <a:rPr sz="550" b="1" spc="5" dirty="0">
                <a:latin typeface="Calibri"/>
                <a:cs typeface="Calibri"/>
              </a:rPr>
              <a:t>s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164" name="object 164"/>
          <p:cNvSpPr/>
          <p:nvPr/>
        </p:nvSpPr>
        <p:spPr>
          <a:xfrm>
            <a:off x="846847" y="5906339"/>
            <a:ext cx="999679" cy="350688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996726" y="5922346"/>
            <a:ext cx="715927" cy="341957"/>
          </a:xfrm>
          <a:prstGeom prst="rect">
            <a:avLst/>
          </a:prstGeom>
          <a:blipFill>
            <a:blip r:embed="rId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874291" y="5933656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874291" y="5933656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 txBox="1"/>
          <p:nvPr/>
        </p:nvSpPr>
        <p:spPr>
          <a:xfrm>
            <a:off x="1052987" y="5971490"/>
            <a:ext cx="53530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735">
              <a:lnSpc>
                <a:spcPct val="100000"/>
              </a:lnSpc>
            </a:pPr>
            <a:r>
              <a:rPr sz="550" b="1" spc="15" dirty="0">
                <a:latin typeface="Calibri"/>
                <a:cs typeface="Calibri"/>
              </a:rPr>
              <a:t>Ma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t</a:t>
            </a:r>
            <a:r>
              <a:rPr sz="550" b="1" spc="20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O’</a:t>
            </a:r>
            <a:r>
              <a:rPr sz="550" b="1" spc="5" dirty="0">
                <a:latin typeface="Calibri"/>
                <a:cs typeface="Calibri"/>
              </a:rPr>
              <a:t>C</a:t>
            </a:r>
            <a:r>
              <a:rPr sz="550" b="1" spc="10" dirty="0">
                <a:latin typeface="Calibri"/>
                <a:cs typeface="Calibri"/>
              </a:rPr>
              <a:t>onnor</a:t>
            </a:r>
            <a:endParaRPr sz="5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550" spc="10" dirty="0">
                <a:latin typeface="Calibri"/>
                <a:cs typeface="Calibri"/>
              </a:rPr>
              <a:t>De</a:t>
            </a:r>
            <a:r>
              <a:rPr sz="550" spc="5" dirty="0">
                <a:latin typeface="Calibri"/>
                <a:cs typeface="Calibri"/>
              </a:rPr>
              <a:t>put</a:t>
            </a:r>
            <a:r>
              <a:rPr sz="550" spc="10" dirty="0">
                <a:latin typeface="Calibri"/>
                <a:cs typeface="Calibri"/>
              </a:rPr>
              <a:t>y</a:t>
            </a:r>
            <a:r>
              <a:rPr sz="550" spc="5" dirty="0">
                <a:latin typeface="Calibri"/>
                <a:cs typeface="Calibri"/>
              </a:rPr>
              <a:t> S</a:t>
            </a:r>
            <a:r>
              <a:rPr sz="550" spc="10" dirty="0">
                <a:latin typeface="Calibri"/>
                <a:cs typeface="Calibri"/>
              </a:rPr>
              <a:t>e</a:t>
            </a:r>
            <a:r>
              <a:rPr sz="550" dirty="0">
                <a:latin typeface="Calibri"/>
                <a:cs typeface="Calibri"/>
              </a:rPr>
              <a:t>cr</a:t>
            </a:r>
            <a:r>
              <a:rPr sz="550" spc="5" dirty="0">
                <a:latin typeface="Calibri"/>
                <a:cs typeface="Calibri"/>
              </a:rPr>
              <a:t>et</a:t>
            </a:r>
            <a:r>
              <a:rPr sz="550" spc="10" dirty="0">
                <a:latin typeface="Calibri"/>
                <a:cs typeface="Calibri"/>
              </a:rPr>
              <a:t>a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10" dirty="0">
                <a:latin typeface="Calibri"/>
                <a:cs typeface="Calibri"/>
              </a:rPr>
              <a:t>y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169" name="object 169"/>
          <p:cNvSpPr/>
          <p:nvPr/>
        </p:nvSpPr>
        <p:spPr>
          <a:xfrm>
            <a:off x="846847" y="5673517"/>
            <a:ext cx="999679" cy="350688"/>
          </a:xfrm>
          <a:prstGeom prst="rect">
            <a:avLst/>
          </a:prstGeom>
          <a:blipFill>
            <a:blip r:embed="rId5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948707" y="5689524"/>
            <a:ext cx="813422" cy="327405"/>
          </a:xfrm>
          <a:prstGeom prst="rect">
            <a:avLst/>
          </a:prstGeom>
          <a:blipFill>
            <a:blip r:embed="rId5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874291" y="5700360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874291" y="5700360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 txBox="1"/>
          <p:nvPr/>
        </p:nvSpPr>
        <p:spPr>
          <a:xfrm>
            <a:off x="1020974" y="5739558"/>
            <a:ext cx="61468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0975" marR="5080" indent="-168910">
              <a:lnSpc>
                <a:spcPts val="570"/>
              </a:lnSpc>
            </a:pP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ndu</a:t>
            </a:r>
            <a:r>
              <a:rPr sz="550" b="1" spc="5" dirty="0">
                <a:latin typeface="Calibri"/>
                <a:cs typeface="Calibri"/>
              </a:rPr>
              <a:t>s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spc="5" dirty="0">
                <a:latin typeface="Calibri"/>
                <a:cs typeface="Calibri"/>
              </a:rPr>
              <a:t>l</a:t>
            </a:r>
            <a:r>
              <a:rPr sz="550" b="1" spc="30" dirty="0">
                <a:latin typeface="Calibri"/>
                <a:cs typeface="Calibri"/>
              </a:rPr>
              <a:t> </a:t>
            </a:r>
            <a:r>
              <a:rPr sz="550" b="1" spc="5" dirty="0">
                <a:latin typeface="Calibri"/>
                <a:cs typeface="Calibri"/>
              </a:rPr>
              <a:t>Re</a:t>
            </a: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dirty="0">
                <a:latin typeface="Calibri"/>
                <a:cs typeface="Calibri"/>
              </a:rPr>
              <a:t>ti</a:t>
            </a:r>
            <a:r>
              <a:rPr sz="550" b="1" spc="10" dirty="0">
                <a:latin typeface="Calibri"/>
                <a:cs typeface="Calibri"/>
              </a:rPr>
              <a:t>on</a:t>
            </a:r>
            <a:r>
              <a:rPr sz="550" b="1" spc="5" dirty="0">
                <a:latin typeface="Calibri"/>
                <a:cs typeface="Calibri"/>
              </a:rPr>
              <a:t>s </a:t>
            </a:r>
            <a:r>
              <a:rPr sz="550" b="1" spc="10" dirty="0">
                <a:latin typeface="Calibri"/>
                <a:cs typeface="Calibri"/>
              </a:rPr>
              <a:t>V</a:t>
            </a:r>
            <a:r>
              <a:rPr sz="550" b="1" dirty="0">
                <a:latin typeface="Calibri"/>
                <a:cs typeface="Calibri"/>
              </a:rPr>
              <a:t>ict</a:t>
            </a:r>
            <a:r>
              <a:rPr sz="550" b="1" spc="10" dirty="0">
                <a:latin typeface="Calibri"/>
                <a:cs typeface="Calibri"/>
              </a:rPr>
              <a:t>or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a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174" name="object 174"/>
          <p:cNvSpPr/>
          <p:nvPr/>
        </p:nvSpPr>
        <p:spPr>
          <a:xfrm>
            <a:off x="1878540" y="4179091"/>
            <a:ext cx="995314" cy="373970"/>
          </a:xfrm>
          <a:prstGeom prst="rect">
            <a:avLst/>
          </a:prstGeom>
          <a:blipFill>
            <a:blip r:embed="rId5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2086624" y="4205283"/>
            <a:ext cx="595151" cy="341957"/>
          </a:xfrm>
          <a:prstGeom prst="rect">
            <a:avLst/>
          </a:prstGeom>
          <a:blipFill>
            <a:blip r:embed="rId5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1904618" y="4205927"/>
            <a:ext cx="891540" cy="268605"/>
          </a:xfrm>
          <a:custGeom>
            <a:avLst/>
            <a:gdLst/>
            <a:ahLst/>
            <a:cxnLst/>
            <a:rect l="l" t="t" r="r" b="b"/>
            <a:pathLst>
              <a:path w="891539" h="268604">
                <a:moveTo>
                  <a:pt x="0" y="268182"/>
                </a:moveTo>
                <a:lnTo>
                  <a:pt x="891360" y="268182"/>
                </a:lnTo>
                <a:lnTo>
                  <a:pt x="891360" y="0"/>
                </a:lnTo>
                <a:lnTo>
                  <a:pt x="0" y="0"/>
                </a:lnTo>
                <a:lnTo>
                  <a:pt x="0" y="2681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1904618" y="4205927"/>
            <a:ext cx="891540" cy="268605"/>
          </a:xfrm>
          <a:custGeom>
            <a:avLst/>
            <a:gdLst/>
            <a:ahLst/>
            <a:cxnLst/>
            <a:rect l="l" t="t" r="r" b="b"/>
            <a:pathLst>
              <a:path w="891539" h="268604">
                <a:moveTo>
                  <a:pt x="0" y="268182"/>
                </a:moveTo>
                <a:lnTo>
                  <a:pt x="891360" y="268182"/>
                </a:lnTo>
                <a:lnTo>
                  <a:pt x="891360" y="0"/>
                </a:lnTo>
                <a:lnTo>
                  <a:pt x="0" y="0"/>
                </a:lnTo>
                <a:lnTo>
                  <a:pt x="0" y="268182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 txBox="1"/>
          <p:nvPr/>
        </p:nvSpPr>
        <p:spPr>
          <a:xfrm>
            <a:off x="2142558" y="4254670"/>
            <a:ext cx="415290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550" b="1" spc="10" dirty="0">
                <a:latin typeface="Calibri"/>
                <a:cs typeface="Calibri"/>
              </a:rPr>
              <a:t>D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bb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e</a:t>
            </a:r>
            <a:r>
              <a:rPr sz="550" b="1" dirty="0">
                <a:latin typeface="Calibri"/>
                <a:cs typeface="Calibri"/>
              </a:rPr>
              <a:t> </a:t>
            </a:r>
            <a:r>
              <a:rPr sz="550" b="1" spc="5" dirty="0">
                <a:latin typeface="Calibri"/>
                <a:cs typeface="Calibri"/>
              </a:rPr>
              <a:t>K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p</a:t>
            </a:r>
            <a:r>
              <a:rPr sz="550" b="1" spc="5" dirty="0">
                <a:latin typeface="Calibri"/>
                <a:cs typeface="Calibri"/>
              </a:rPr>
              <a:t>er</a:t>
            </a:r>
            <a:endParaRPr sz="5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sz="550" spc="10" dirty="0">
                <a:latin typeface="Calibri"/>
                <a:cs typeface="Calibri"/>
              </a:rPr>
              <a:t>D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5" dirty="0">
                <a:latin typeface="Calibri"/>
                <a:cs typeface="Calibri"/>
              </a:rPr>
              <a:t>ector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179" name="object 179"/>
          <p:cNvSpPr/>
          <p:nvPr/>
        </p:nvSpPr>
        <p:spPr>
          <a:xfrm>
            <a:off x="1877085" y="3940448"/>
            <a:ext cx="996769" cy="350688"/>
          </a:xfrm>
          <a:prstGeom prst="rect">
            <a:avLst/>
          </a:prstGeom>
          <a:blipFill>
            <a:blip r:embed="rId5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2079349" y="3921531"/>
            <a:ext cx="609702" cy="400162"/>
          </a:xfrm>
          <a:prstGeom prst="rect">
            <a:avLst/>
          </a:prstGeom>
          <a:blipFill>
            <a:blip r:embed="rId6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1904132" y="3967514"/>
            <a:ext cx="892175" cy="245745"/>
          </a:xfrm>
          <a:custGeom>
            <a:avLst/>
            <a:gdLst/>
            <a:ahLst/>
            <a:cxnLst/>
            <a:rect l="l" t="t" r="r" b="b"/>
            <a:pathLst>
              <a:path w="892175" h="245745">
                <a:moveTo>
                  <a:pt x="0" y="245519"/>
                </a:moveTo>
                <a:lnTo>
                  <a:pt x="891906" y="245519"/>
                </a:lnTo>
                <a:lnTo>
                  <a:pt x="891906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1904132" y="3967514"/>
            <a:ext cx="892175" cy="245745"/>
          </a:xfrm>
          <a:custGeom>
            <a:avLst/>
            <a:gdLst/>
            <a:ahLst/>
            <a:cxnLst/>
            <a:rect l="l" t="t" r="r" b="b"/>
            <a:pathLst>
              <a:path w="892175" h="245745">
                <a:moveTo>
                  <a:pt x="0" y="245519"/>
                </a:moveTo>
                <a:lnTo>
                  <a:pt x="891906" y="245519"/>
                </a:lnTo>
                <a:lnTo>
                  <a:pt x="891906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 txBox="1"/>
          <p:nvPr/>
        </p:nvSpPr>
        <p:spPr>
          <a:xfrm>
            <a:off x="2139376" y="3970113"/>
            <a:ext cx="423545" cy="2438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1430" algn="just">
              <a:lnSpc>
                <a:spcPts val="570"/>
              </a:lnSpc>
            </a:pPr>
            <a:r>
              <a:rPr sz="550" b="1" spc="10" dirty="0">
                <a:latin typeface="Calibri"/>
                <a:cs typeface="Calibri"/>
              </a:rPr>
              <a:t>S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gy</a:t>
            </a:r>
            <a:r>
              <a:rPr sz="550" b="1" spc="25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and</a:t>
            </a:r>
            <a:r>
              <a:rPr sz="550" b="1" spc="5" dirty="0">
                <a:latin typeface="Calibri"/>
                <a:cs typeface="Calibri"/>
              </a:rPr>
              <a:t> 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er</a:t>
            </a:r>
            <a:r>
              <a:rPr sz="550" b="1" spc="10" dirty="0">
                <a:latin typeface="Calibri"/>
                <a:cs typeface="Calibri"/>
              </a:rPr>
              <a:t>na</a:t>
            </a:r>
            <a:r>
              <a:rPr sz="550" b="1" dirty="0">
                <a:latin typeface="Calibri"/>
                <a:cs typeface="Calibri"/>
              </a:rPr>
              <a:t>ti</a:t>
            </a:r>
            <a:r>
              <a:rPr sz="550" b="1" spc="10" dirty="0">
                <a:latin typeface="Calibri"/>
                <a:cs typeface="Calibri"/>
              </a:rPr>
              <a:t>ona</a:t>
            </a:r>
            <a:r>
              <a:rPr sz="550" b="1" spc="5" dirty="0">
                <a:latin typeface="Calibri"/>
                <a:cs typeface="Calibri"/>
              </a:rPr>
              <a:t>l E</a:t>
            </a:r>
            <a:r>
              <a:rPr sz="550" b="1" spc="10" dirty="0">
                <a:latin typeface="Calibri"/>
                <a:cs typeface="Calibri"/>
              </a:rPr>
              <a:t>ngag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spc="5" dirty="0">
                <a:latin typeface="Calibri"/>
                <a:cs typeface="Calibri"/>
              </a:rPr>
              <a:t>t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184" name="object 184"/>
          <p:cNvSpPr/>
          <p:nvPr/>
        </p:nvSpPr>
        <p:spPr>
          <a:xfrm>
            <a:off x="1877085" y="3586849"/>
            <a:ext cx="998224" cy="371060"/>
          </a:xfrm>
          <a:prstGeom prst="rect">
            <a:avLst/>
          </a:prstGeom>
          <a:blipFill>
            <a:blip r:embed="rId6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2115727" y="3613042"/>
            <a:ext cx="534035" cy="341957"/>
          </a:xfrm>
          <a:prstGeom prst="rect">
            <a:avLst/>
          </a:prstGeom>
          <a:blipFill>
            <a:blip r:embed="rId6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1903526" y="3634614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5">
                <a:moveTo>
                  <a:pt x="0" y="245434"/>
                </a:moveTo>
                <a:lnTo>
                  <a:pt x="893712" y="245434"/>
                </a:lnTo>
                <a:lnTo>
                  <a:pt x="893712" y="0"/>
                </a:lnTo>
                <a:lnTo>
                  <a:pt x="0" y="0"/>
                </a:lnTo>
                <a:lnTo>
                  <a:pt x="0" y="2454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1903526" y="3614023"/>
            <a:ext cx="894080" cy="266065"/>
          </a:xfrm>
          <a:custGeom>
            <a:avLst/>
            <a:gdLst/>
            <a:ahLst/>
            <a:cxnLst/>
            <a:rect l="l" t="t" r="r" b="b"/>
            <a:pathLst>
              <a:path w="894080" h="266064">
                <a:moveTo>
                  <a:pt x="0" y="266024"/>
                </a:moveTo>
                <a:lnTo>
                  <a:pt x="893712" y="266024"/>
                </a:lnTo>
                <a:lnTo>
                  <a:pt x="893712" y="0"/>
                </a:lnTo>
                <a:lnTo>
                  <a:pt x="0" y="0"/>
                </a:lnTo>
                <a:lnTo>
                  <a:pt x="0" y="266024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 txBox="1"/>
          <p:nvPr/>
        </p:nvSpPr>
        <p:spPr>
          <a:xfrm>
            <a:off x="2172632" y="3661580"/>
            <a:ext cx="35496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50" b="1" dirty="0">
                <a:latin typeface="Calibri"/>
                <a:cs typeface="Calibri"/>
              </a:rPr>
              <a:t>Li</a:t>
            </a:r>
            <a:r>
              <a:rPr sz="550" b="1" spc="10" dirty="0">
                <a:latin typeface="Calibri"/>
                <a:cs typeface="Calibri"/>
              </a:rPr>
              <a:t>nda</a:t>
            </a:r>
            <a:r>
              <a:rPr sz="550" b="1" spc="15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F</a:t>
            </a: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5" dirty="0">
                <a:latin typeface="Calibri"/>
                <a:cs typeface="Calibri"/>
              </a:rPr>
              <a:t>eet</a:t>
            </a:r>
            <a:endParaRPr sz="550">
              <a:latin typeface="Calibri"/>
              <a:cs typeface="Calibri"/>
            </a:endParaRPr>
          </a:p>
          <a:p>
            <a:pPr marL="57150">
              <a:lnSpc>
                <a:spcPct val="100000"/>
              </a:lnSpc>
              <a:spcBef>
                <a:spcPts val="25"/>
              </a:spcBef>
            </a:pPr>
            <a:r>
              <a:rPr sz="550" spc="10" dirty="0">
                <a:latin typeface="Calibri"/>
                <a:cs typeface="Calibri"/>
              </a:rPr>
              <a:t>D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5" dirty="0">
                <a:latin typeface="Calibri"/>
                <a:cs typeface="Calibri"/>
              </a:rPr>
              <a:t>ector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189" name="object 189"/>
          <p:cNvSpPr/>
          <p:nvPr/>
        </p:nvSpPr>
        <p:spPr>
          <a:xfrm>
            <a:off x="1877085" y="3361303"/>
            <a:ext cx="998224" cy="352143"/>
          </a:xfrm>
          <a:prstGeom prst="rect">
            <a:avLst/>
          </a:prstGeom>
          <a:blipFill>
            <a:blip r:embed="rId6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1914918" y="3378765"/>
            <a:ext cx="938564" cy="327405"/>
          </a:xfrm>
          <a:prstGeom prst="rect">
            <a:avLst/>
          </a:prstGeom>
          <a:blipFill>
            <a:blip r:embed="rId6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1903526" y="3387361"/>
            <a:ext cx="894080" cy="247650"/>
          </a:xfrm>
          <a:custGeom>
            <a:avLst/>
            <a:gdLst/>
            <a:ahLst/>
            <a:cxnLst/>
            <a:rect l="l" t="t" r="r" b="b"/>
            <a:pathLst>
              <a:path w="894080" h="247650">
                <a:moveTo>
                  <a:pt x="0" y="247253"/>
                </a:moveTo>
                <a:lnTo>
                  <a:pt x="893712" y="247253"/>
                </a:lnTo>
                <a:lnTo>
                  <a:pt x="893712" y="0"/>
                </a:lnTo>
                <a:lnTo>
                  <a:pt x="0" y="0"/>
                </a:lnTo>
                <a:lnTo>
                  <a:pt x="0" y="247253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1903526" y="3387361"/>
            <a:ext cx="894080" cy="247650"/>
          </a:xfrm>
          <a:custGeom>
            <a:avLst/>
            <a:gdLst/>
            <a:ahLst/>
            <a:cxnLst/>
            <a:rect l="l" t="t" r="r" b="b"/>
            <a:pathLst>
              <a:path w="894080" h="247650">
                <a:moveTo>
                  <a:pt x="0" y="247253"/>
                </a:moveTo>
                <a:lnTo>
                  <a:pt x="893712" y="247253"/>
                </a:lnTo>
                <a:lnTo>
                  <a:pt x="893712" y="0"/>
                </a:lnTo>
                <a:lnTo>
                  <a:pt x="0" y="0"/>
                </a:lnTo>
                <a:lnTo>
                  <a:pt x="0" y="247253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 txBox="1"/>
          <p:nvPr/>
        </p:nvSpPr>
        <p:spPr>
          <a:xfrm>
            <a:off x="1971822" y="3427060"/>
            <a:ext cx="75628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3189" marR="5080" indent="-111125">
              <a:lnSpc>
                <a:spcPts val="570"/>
              </a:lnSpc>
            </a:pPr>
            <a:r>
              <a:rPr sz="550" b="1" spc="10" dirty="0">
                <a:latin typeface="Calibri"/>
                <a:cs typeface="Calibri"/>
              </a:rPr>
              <a:t>S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g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5" dirty="0">
                <a:latin typeface="Calibri"/>
                <a:cs typeface="Calibri"/>
              </a:rPr>
              <a:t>c</a:t>
            </a:r>
            <a:r>
              <a:rPr sz="550" b="1" spc="25" dirty="0">
                <a:latin typeface="Calibri"/>
                <a:cs typeface="Calibri"/>
              </a:rPr>
              <a:t> </a:t>
            </a:r>
            <a:r>
              <a:rPr sz="550" b="1" spc="20" dirty="0">
                <a:latin typeface="Calibri"/>
                <a:cs typeface="Calibri"/>
              </a:rPr>
              <a:t>M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k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dirty="0">
                <a:latin typeface="Calibri"/>
                <a:cs typeface="Calibri"/>
              </a:rPr>
              <a:t>ti</a:t>
            </a:r>
            <a:r>
              <a:rPr sz="550" b="1" spc="10" dirty="0">
                <a:latin typeface="Calibri"/>
                <a:cs typeface="Calibri"/>
              </a:rPr>
              <a:t>ng</a:t>
            </a:r>
            <a:r>
              <a:rPr sz="550" b="1" spc="15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and</a:t>
            </a:r>
            <a:r>
              <a:rPr sz="550" b="1" spc="5" dirty="0">
                <a:latin typeface="Calibri"/>
                <a:cs typeface="Calibri"/>
              </a:rPr>
              <a:t> </a:t>
            </a:r>
            <a:r>
              <a:rPr sz="550" b="1" dirty="0">
                <a:latin typeface="Calibri"/>
                <a:cs typeface="Calibri"/>
              </a:rPr>
              <a:t>C</a:t>
            </a:r>
            <a:r>
              <a:rPr sz="550" b="1" spc="15" dirty="0">
                <a:latin typeface="Calibri"/>
                <a:cs typeface="Calibri"/>
              </a:rPr>
              <a:t>omm</a:t>
            </a:r>
            <a:r>
              <a:rPr sz="550" b="1" spc="10" dirty="0">
                <a:latin typeface="Calibri"/>
                <a:cs typeface="Calibri"/>
              </a:rPr>
              <a:t>un</a:t>
            </a:r>
            <a:r>
              <a:rPr sz="550" b="1" dirty="0">
                <a:latin typeface="Calibri"/>
                <a:cs typeface="Calibri"/>
              </a:rPr>
              <a:t>ic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dirty="0">
                <a:latin typeface="Calibri"/>
                <a:cs typeface="Calibri"/>
              </a:rPr>
              <a:t>ti</a:t>
            </a:r>
            <a:r>
              <a:rPr sz="550" b="1" spc="10" dirty="0">
                <a:latin typeface="Calibri"/>
                <a:cs typeface="Calibri"/>
              </a:rPr>
              <a:t>on</a:t>
            </a:r>
            <a:r>
              <a:rPr sz="550" b="1" spc="5" dirty="0">
                <a:latin typeface="Calibri"/>
                <a:cs typeface="Calibri"/>
              </a:rPr>
              <a:t>s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194" name="object 194"/>
          <p:cNvSpPr/>
          <p:nvPr/>
        </p:nvSpPr>
        <p:spPr>
          <a:xfrm>
            <a:off x="1877085" y="2441656"/>
            <a:ext cx="998224" cy="350688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2066253" y="2457662"/>
            <a:ext cx="632984" cy="341957"/>
          </a:xfrm>
          <a:prstGeom prst="rect">
            <a:avLst/>
          </a:prstGeom>
          <a:blipFill>
            <a:blip r:embed="rId6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1903526" y="2469080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4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1903526" y="2469080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4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 txBox="1"/>
          <p:nvPr/>
        </p:nvSpPr>
        <p:spPr>
          <a:xfrm>
            <a:off x="2123156" y="2506200"/>
            <a:ext cx="45275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550" b="1" spc="5" dirty="0">
                <a:latin typeface="Calibri"/>
                <a:cs typeface="Calibri"/>
              </a:rPr>
              <a:t>Gre</a:t>
            </a:r>
            <a:r>
              <a:rPr sz="550" b="1" spc="10" dirty="0">
                <a:latin typeface="Calibri"/>
                <a:cs typeface="Calibri"/>
              </a:rPr>
              <a:t>g</a:t>
            </a:r>
            <a:r>
              <a:rPr sz="550" b="1" dirty="0">
                <a:latin typeface="Calibri"/>
                <a:cs typeface="Calibri"/>
              </a:rPr>
              <a:t> </a:t>
            </a:r>
            <a:r>
              <a:rPr sz="550" b="1" spc="5" dirty="0">
                <a:latin typeface="Calibri"/>
                <a:cs typeface="Calibri"/>
              </a:rPr>
              <a:t>A</a:t>
            </a:r>
            <a:r>
              <a:rPr sz="550" b="1" spc="10" dirty="0">
                <a:latin typeface="Calibri"/>
                <a:cs typeface="Calibri"/>
              </a:rPr>
              <a:t>nd</a:t>
            </a:r>
            <a:r>
              <a:rPr sz="550" b="1" spc="5" dirty="0">
                <a:latin typeface="Calibri"/>
                <a:cs typeface="Calibri"/>
              </a:rPr>
              <a:t>re</a:t>
            </a:r>
            <a:r>
              <a:rPr sz="550" b="1" spc="10" dirty="0">
                <a:latin typeface="Calibri"/>
                <a:cs typeface="Calibri"/>
              </a:rPr>
              <a:t>w</a:t>
            </a:r>
            <a:r>
              <a:rPr sz="550" b="1" spc="5" dirty="0">
                <a:latin typeface="Calibri"/>
                <a:cs typeface="Calibri"/>
              </a:rPr>
              <a:t>s</a:t>
            </a:r>
            <a:endParaRPr sz="550">
              <a:latin typeface="Calibri"/>
              <a:cs typeface="Calibri"/>
            </a:endParaRPr>
          </a:p>
          <a:p>
            <a:pPr marL="1905" algn="ctr">
              <a:lnSpc>
                <a:spcPct val="100000"/>
              </a:lnSpc>
              <a:spcBef>
                <a:spcPts val="25"/>
              </a:spcBef>
            </a:pPr>
            <a:r>
              <a:rPr sz="550" spc="10" dirty="0">
                <a:latin typeface="Calibri"/>
                <a:cs typeface="Calibri"/>
              </a:rPr>
              <a:t>D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5" dirty="0">
                <a:latin typeface="Calibri"/>
                <a:cs typeface="Calibri"/>
              </a:rPr>
              <a:t>ector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199" name="object 199"/>
          <p:cNvSpPr/>
          <p:nvPr/>
        </p:nvSpPr>
        <p:spPr>
          <a:xfrm>
            <a:off x="1877085" y="2197193"/>
            <a:ext cx="998224" cy="350688"/>
          </a:xfrm>
          <a:prstGeom prst="rect">
            <a:avLst/>
          </a:prstGeom>
          <a:blipFill>
            <a:blip r:embed="rId6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2003682" y="2249577"/>
            <a:ext cx="758126" cy="254649"/>
          </a:xfrm>
          <a:prstGeom prst="rect">
            <a:avLst/>
          </a:prstGeom>
          <a:blipFill>
            <a:blip r:embed="rId6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1903526" y="2223524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4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1903526" y="2223524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4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 txBox="1"/>
          <p:nvPr/>
        </p:nvSpPr>
        <p:spPr>
          <a:xfrm>
            <a:off x="2060586" y="2298479"/>
            <a:ext cx="578485" cy="98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50" b="1" spc="10" dirty="0">
                <a:latin typeface="Calibri"/>
                <a:cs typeface="Calibri"/>
              </a:rPr>
              <a:t>S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dirty="0">
                <a:latin typeface="Calibri"/>
                <a:cs typeface="Calibri"/>
              </a:rPr>
              <a:t>ct</a:t>
            </a:r>
            <a:r>
              <a:rPr sz="550" b="1" spc="10" dirty="0">
                <a:latin typeface="Calibri"/>
                <a:cs typeface="Calibri"/>
              </a:rPr>
              <a:t>or</a:t>
            </a:r>
            <a:r>
              <a:rPr sz="550" b="1" spc="15" dirty="0">
                <a:latin typeface="Calibri"/>
                <a:cs typeface="Calibri"/>
              </a:rPr>
              <a:t> 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nv</a:t>
            </a:r>
            <a:r>
              <a:rPr sz="550" b="1" spc="5" dirty="0">
                <a:latin typeface="Calibri"/>
                <a:cs typeface="Calibri"/>
              </a:rPr>
              <a:t>es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spc="5" dirty="0">
                <a:latin typeface="Calibri"/>
                <a:cs typeface="Calibri"/>
              </a:rPr>
              <a:t>t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204" name="object 204"/>
          <p:cNvSpPr/>
          <p:nvPr/>
        </p:nvSpPr>
        <p:spPr>
          <a:xfrm>
            <a:off x="1875630" y="4777152"/>
            <a:ext cx="998224" cy="350688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2032785" y="4793159"/>
            <a:ext cx="697011" cy="341957"/>
          </a:xfrm>
          <a:prstGeom prst="rect">
            <a:avLst/>
          </a:prstGeom>
          <a:blipFill>
            <a:blip r:embed="rId6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1902314" y="4804586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1902314" y="4804586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 txBox="1"/>
          <p:nvPr/>
        </p:nvSpPr>
        <p:spPr>
          <a:xfrm>
            <a:off x="2089930" y="4842060"/>
            <a:ext cx="516890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550" b="1" spc="20" dirty="0">
                <a:latin typeface="Calibri"/>
                <a:cs typeface="Calibri"/>
              </a:rPr>
              <a:t>M</a:t>
            </a:r>
            <a:r>
              <a:rPr sz="550" b="1" dirty="0">
                <a:latin typeface="Calibri"/>
                <a:cs typeface="Calibri"/>
              </a:rPr>
              <a:t>ic</a:t>
            </a:r>
            <a:r>
              <a:rPr sz="550" b="1" spc="10" dirty="0">
                <a:latin typeface="Calibri"/>
                <a:cs typeface="Calibri"/>
              </a:rPr>
              <a:t>ha</a:t>
            </a:r>
            <a:r>
              <a:rPr sz="550" b="1" spc="5" dirty="0">
                <a:latin typeface="Calibri"/>
                <a:cs typeface="Calibri"/>
              </a:rPr>
              <a:t>el </a:t>
            </a:r>
            <a:r>
              <a:rPr sz="550" b="1" spc="10" dirty="0">
                <a:latin typeface="Calibri"/>
                <a:cs typeface="Calibri"/>
              </a:rPr>
              <a:t>Hudson</a:t>
            </a:r>
            <a:endParaRPr sz="550">
              <a:latin typeface="Calibri"/>
              <a:cs typeface="Calibri"/>
            </a:endParaRPr>
          </a:p>
          <a:p>
            <a:pPr marL="2540" algn="ctr">
              <a:lnSpc>
                <a:spcPct val="100000"/>
              </a:lnSpc>
              <a:spcBef>
                <a:spcPts val="30"/>
              </a:spcBef>
            </a:pPr>
            <a:r>
              <a:rPr sz="550" spc="10" dirty="0">
                <a:latin typeface="Calibri"/>
                <a:cs typeface="Calibri"/>
              </a:rPr>
              <a:t>D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5" dirty="0">
                <a:latin typeface="Calibri"/>
                <a:cs typeface="Calibri"/>
              </a:rPr>
              <a:t>ector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209" name="object 209"/>
          <p:cNvSpPr/>
          <p:nvPr/>
        </p:nvSpPr>
        <p:spPr>
          <a:xfrm>
            <a:off x="1875630" y="4539965"/>
            <a:ext cx="998224" cy="350688"/>
          </a:xfrm>
          <a:prstGeom prst="rect">
            <a:avLst/>
          </a:prstGeom>
          <a:blipFill>
            <a:blip r:embed="rId6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1939656" y="4557426"/>
            <a:ext cx="884723" cy="327405"/>
          </a:xfrm>
          <a:prstGeom prst="rect">
            <a:avLst/>
          </a:prstGeom>
          <a:blipFill>
            <a:blip r:embed="rId7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1902314" y="4566791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1902314" y="4566791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 txBox="1"/>
          <p:nvPr/>
        </p:nvSpPr>
        <p:spPr>
          <a:xfrm>
            <a:off x="1996774" y="4605964"/>
            <a:ext cx="70485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60960">
              <a:lnSpc>
                <a:spcPts val="570"/>
              </a:lnSpc>
            </a:pPr>
            <a:r>
              <a:rPr sz="550" b="1" spc="10" dirty="0">
                <a:latin typeface="Calibri"/>
                <a:cs typeface="Calibri"/>
              </a:rPr>
              <a:t>D</a:t>
            </a:r>
            <a:r>
              <a:rPr sz="550" b="1" spc="5" dirty="0">
                <a:latin typeface="Calibri"/>
                <a:cs typeface="Calibri"/>
              </a:rPr>
              <a:t>es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gn</a:t>
            </a:r>
            <a:r>
              <a:rPr sz="550" b="1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and S</a:t>
            </a:r>
            <a:r>
              <a:rPr sz="550" b="1" dirty="0">
                <a:latin typeface="Calibri"/>
                <a:cs typeface="Calibri"/>
              </a:rPr>
              <a:t>c</a:t>
            </a:r>
            <a:r>
              <a:rPr sz="550" b="1" spc="5" dirty="0">
                <a:latin typeface="Calibri"/>
                <a:cs typeface="Calibri"/>
              </a:rPr>
              <a:t>ree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spc="5" dirty="0">
                <a:latin typeface="Calibri"/>
                <a:cs typeface="Calibri"/>
              </a:rPr>
              <a:t> 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ndu</a:t>
            </a:r>
            <a:r>
              <a:rPr sz="550" b="1" spc="5" dirty="0">
                <a:latin typeface="Calibri"/>
                <a:cs typeface="Calibri"/>
              </a:rPr>
              <a:t>s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y</a:t>
            </a:r>
            <a:r>
              <a:rPr sz="550" b="1" spc="15" dirty="0">
                <a:latin typeface="Calibri"/>
                <a:cs typeface="Calibri"/>
              </a:rPr>
              <a:t> D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v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10" dirty="0">
                <a:latin typeface="Calibri"/>
                <a:cs typeface="Calibri"/>
              </a:rPr>
              <a:t>op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spc="5" dirty="0">
                <a:latin typeface="Calibri"/>
                <a:cs typeface="Calibri"/>
              </a:rPr>
              <a:t>t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214" name="object 214"/>
          <p:cNvSpPr/>
          <p:nvPr/>
        </p:nvSpPr>
        <p:spPr>
          <a:xfrm>
            <a:off x="1875630" y="3009159"/>
            <a:ext cx="999679" cy="350688"/>
          </a:xfrm>
          <a:prstGeom prst="rect">
            <a:avLst/>
          </a:prstGeom>
          <a:blipFill>
            <a:blip r:embed="rId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2034239" y="3025166"/>
            <a:ext cx="697011" cy="341957"/>
          </a:xfrm>
          <a:prstGeom prst="rect">
            <a:avLst/>
          </a:prstGeom>
          <a:blipFill>
            <a:blip r:embed="rId7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1902920" y="3036101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1902920" y="3036101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 txBox="1"/>
          <p:nvPr/>
        </p:nvSpPr>
        <p:spPr>
          <a:xfrm>
            <a:off x="2090538" y="3073462"/>
            <a:ext cx="51625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550" b="1" spc="20" dirty="0">
                <a:latin typeface="Calibri"/>
                <a:cs typeface="Calibri"/>
              </a:rPr>
              <a:t>M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cha</a:t>
            </a:r>
            <a:r>
              <a:rPr sz="550" b="1" spc="5" dirty="0">
                <a:latin typeface="Calibri"/>
                <a:cs typeface="Calibri"/>
              </a:rPr>
              <a:t>el </a:t>
            </a:r>
            <a:r>
              <a:rPr sz="550" b="1" spc="10" dirty="0">
                <a:latin typeface="Calibri"/>
                <a:cs typeface="Calibri"/>
              </a:rPr>
              <a:t>O’L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ary</a:t>
            </a:r>
            <a:endParaRPr sz="550">
              <a:latin typeface="Calibri"/>
              <a:cs typeface="Calibri"/>
            </a:endParaRPr>
          </a:p>
          <a:p>
            <a:pPr marL="2540" algn="ctr">
              <a:lnSpc>
                <a:spcPct val="100000"/>
              </a:lnSpc>
              <a:spcBef>
                <a:spcPts val="25"/>
              </a:spcBef>
            </a:pPr>
            <a:r>
              <a:rPr sz="550" spc="10" dirty="0">
                <a:latin typeface="Calibri"/>
                <a:cs typeface="Calibri"/>
              </a:rPr>
              <a:t>D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5" dirty="0">
                <a:latin typeface="Calibri"/>
                <a:cs typeface="Calibri"/>
              </a:rPr>
              <a:t>ector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219" name="object 219"/>
          <p:cNvSpPr/>
          <p:nvPr/>
        </p:nvSpPr>
        <p:spPr>
          <a:xfrm>
            <a:off x="1875630" y="2767607"/>
            <a:ext cx="999679" cy="350688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2070618" y="2785068"/>
            <a:ext cx="625709" cy="327405"/>
          </a:xfrm>
          <a:prstGeom prst="rect">
            <a:avLst/>
          </a:prstGeom>
          <a:blipFill>
            <a:blip r:embed="rId7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1902920" y="2794911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4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1902920" y="2794911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4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 txBox="1"/>
          <p:nvPr/>
        </p:nvSpPr>
        <p:spPr>
          <a:xfrm>
            <a:off x="2126886" y="2833668"/>
            <a:ext cx="44577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7145">
              <a:lnSpc>
                <a:spcPts val="570"/>
              </a:lnSpc>
            </a:pPr>
            <a:r>
              <a:rPr sz="550" b="1" spc="5" dirty="0">
                <a:latin typeface="Calibri"/>
                <a:cs typeface="Calibri"/>
              </a:rPr>
              <a:t>A</a:t>
            </a:r>
            <a:r>
              <a:rPr sz="550" b="1" spc="10" dirty="0">
                <a:latin typeface="Calibri"/>
                <a:cs typeface="Calibri"/>
              </a:rPr>
              <a:t>g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dirty="0">
                <a:latin typeface="Calibri"/>
                <a:cs typeface="Calibri"/>
              </a:rPr>
              <a:t>ci</a:t>
            </a:r>
            <a:r>
              <a:rPr sz="550" b="1" spc="5" dirty="0">
                <a:latin typeface="Calibri"/>
                <a:cs typeface="Calibri"/>
              </a:rPr>
              <a:t>es</a:t>
            </a:r>
            <a:r>
              <a:rPr sz="550" b="1" spc="10" dirty="0">
                <a:latin typeface="Calibri"/>
                <a:cs typeface="Calibri"/>
              </a:rPr>
              <a:t> and</a:t>
            </a:r>
            <a:r>
              <a:rPr sz="550" b="1" spc="5" dirty="0">
                <a:latin typeface="Calibri"/>
                <a:cs typeface="Calibri"/>
              </a:rPr>
              <a:t> 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spc="5" dirty="0">
                <a:latin typeface="Calibri"/>
                <a:cs typeface="Calibri"/>
              </a:rPr>
              <a:t>fr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spc="5" dirty="0">
                <a:latin typeface="Calibri"/>
                <a:cs typeface="Calibri"/>
              </a:rPr>
              <a:t>s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u</a:t>
            </a:r>
            <a:r>
              <a:rPr sz="550" b="1" dirty="0">
                <a:latin typeface="Calibri"/>
                <a:cs typeface="Calibri"/>
              </a:rPr>
              <a:t>ct</a:t>
            </a:r>
            <a:r>
              <a:rPr sz="550" b="1" spc="10" dirty="0">
                <a:latin typeface="Calibri"/>
                <a:cs typeface="Calibri"/>
              </a:rPr>
              <a:t>u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e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224" name="object 224"/>
          <p:cNvSpPr/>
          <p:nvPr/>
        </p:nvSpPr>
        <p:spPr>
          <a:xfrm>
            <a:off x="2895681" y="2430015"/>
            <a:ext cx="998224" cy="372515"/>
          </a:xfrm>
          <a:prstGeom prst="rect">
            <a:avLst/>
          </a:prstGeom>
          <a:blipFill>
            <a:blip r:embed="rId7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2981534" y="2456207"/>
            <a:ext cx="839614" cy="341957"/>
          </a:xfrm>
          <a:prstGeom prst="rect">
            <a:avLst/>
          </a:prstGeom>
          <a:blipFill>
            <a:blip r:embed="rId7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2922127" y="2456844"/>
            <a:ext cx="894080" cy="268605"/>
          </a:xfrm>
          <a:custGeom>
            <a:avLst/>
            <a:gdLst/>
            <a:ahLst/>
            <a:cxnLst/>
            <a:rect l="l" t="t" r="r" b="b"/>
            <a:pathLst>
              <a:path w="894079" h="268605">
                <a:moveTo>
                  <a:pt x="0" y="268182"/>
                </a:moveTo>
                <a:lnTo>
                  <a:pt x="893712" y="268182"/>
                </a:lnTo>
                <a:lnTo>
                  <a:pt x="893712" y="0"/>
                </a:lnTo>
                <a:lnTo>
                  <a:pt x="0" y="0"/>
                </a:lnTo>
                <a:lnTo>
                  <a:pt x="0" y="26818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2922127" y="2456844"/>
            <a:ext cx="894080" cy="268605"/>
          </a:xfrm>
          <a:custGeom>
            <a:avLst/>
            <a:gdLst/>
            <a:ahLst/>
            <a:cxnLst/>
            <a:rect l="l" t="t" r="r" b="b"/>
            <a:pathLst>
              <a:path w="894079" h="268605">
                <a:moveTo>
                  <a:pt x="0" y="268182"/>
                </a:moveTo>
                <a:lnTo>
                  <a:pt x="893712" y="268182"/>
                </a:lnTo>
                <a:lnTo>
                  <a:pt x="893712" y="0"/>
                </a:lnTo>
                <a:lnTo>
                  <a:pt x="0" y="0"/>
                </a:lnTo>
                <a:lnTo>
                  <a:pt x="0" y="268182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 txBox="1"/>
          <p:nvPr/>
        </p:nvSpPr>
        <p:spPr>
          <a:xfrm>
            <a:off x="3038637" y="2505352"/>
            <a:ext cx="65976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550" b="1" spc="10" dirty="0">
                <a:latin typeface="Calibri"/>
                <a:cs typeface="Calibri"/>
              </a:rPr>
              <a:t>T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5" dirty="0">
                <a:latin typeface="Calibri"/>
                <a:cs typeface="Calibri"/>
              </a:rPr>
              <a:t>m </a:t>
            </a:r>
            <a:r>
              <a:rPr sz="550" b="1" spc="5" dirty="0">
                <a:latin typeface="Calibri"/>
                <a:cs typeface="Calibri"/>
              </a:rPr>
              <a:t>A</a:t>
            </a:r>
            <a:r>
              <a:rPr sz="550" b="1" spc="10" dirty="0">
                <a:latin typeface="Calibri"/>
                <a:cs typeface="Calibri"/>
              </a:rPr>
              <a:t>da</a:t>
            </a:r>
            <a:endParaRPr sz="5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sz="550" spc="10" dirty="0">
                <a:latin typeface="Calibri"/>
                <a:cs typeface="Calibri"/>
              </a:rPr>
              <a:t>A</a:t>
            </a:r>
            <a:r>
              <a:rPr sz="550" dirty="0">
                <a:latin typeface="Calibri"/>
                <a:cs typeface="Calibri"/>
              </a:rPr>
              <a:t>/</a:t>
            </a:r>
            <a:r>
              <a:rPr sz="550" spc="10" dirty="0">
                <a:latin typeface="Calibri"/>
                <a:cs typeface="Calibri"/>
              </a:rPr>
              <a:t>g</a:t>
            </a:r>
            <a:r>
              <a:rPr sz="550" spc="15" dirty="0">
                <a:latin typeface="Calibri"/>
                <a:cs typeface="Calibri"/>
              </a:rPr>
              <a:t> </a:t>
            </a:r>
            <a:r>
              <a:rPr sz="550" spc="10" dirty="0">
                <a:latin typeface="Calibri"/>
                <a:cs typeface="Calibri"/>
              </a:rPr>
              <a:t>De</a:t>
            </a:r>
            <a:r>
              <a:rPr sz="550" spc="5" dirty="0">
                <a:latin typeface="Calibri"/>
                <a:cs typeface="Calibri"/>
              </a:rPr>
              <a:t>put</a:t>
            </a:r>
            <a:r>
              <a:rPr sz="550" spc="10" dirty="0">
                <a:latin typeface="Calibri"/>
                <a:cs typeface="Calibri"/>
              </a:rPr>
              <a:t>y</a:t>
            </a:r>
            <a:r>
              <a:rPr sz="550" spc="15" dirty="0">
                <a:latin typeface="Calibri"/>
                <a:cs typeface="Calibri"/>
              </a:rPr>
              <a:t> </a:t>
            </a:r>
            <a:r>
              <a:rPr sz="550" spc="5" dirty="0">
                <a:latin typeface="Calibri"/>
                <a:cs typeface="Calibri"/>
              </a:rPr>
              <a:t>S</a:t>
            </a:r>
            <a:r>
              <a:rPr sz="550" spc="10" dirty="0">
                <a:latin typeface="Calibri"/>
                <a:cs typeface="Calibri"/>
              </a:rPr>
              <a:t>e</a:t>
            </a:r>
            <a:r>
              <a:rPr sz="550" dirty="0">
                <a:latin typeface="Calibri"/>
                <a:cs typeface="Calibri"/>
              </a:rPr>
              <a:t>cr</a:t>
            </a:r>
            <a:r>
              <a:rPr sz="550" spc="5" dirty="0">
                <a:latin typeface="Calibri"/>
                <a:cs typeface="Calibri"/>
              </a:rPr>
              <a:t>et</a:t>
            </a:r>
            <a:r>
              <a:rPr sz="550" spc="10" dirty="0">
                <a:latin typeface="Calibri"/>
                <a:cs typeface="Calibri"/>
              </a:rPr>
              <a:t>a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10" dirty="0">
                <a:latin typeface="Calibri"/>
                <a:cs typeface="Calibri"/>
              </a:rPr>
              <a:t>y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229" name="object 229"/>
          <p:cNvSpPr/>
          <p:nvPr/>
        </p:nvSpPr>
        <p:spPr>
          <a:xfrm>
            <a:off x="2895681" y="2191372"/>
            <a:ext cx="998224" cy="350688"/>
          </a:xfrm>
          <a:prstGeom prst="rect">
            <a:avLst/>
          </a:prstGeom>
          <a:blipFill>
            <a:blip r:embed="rId7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3131414" y="2245212"/>
            <a:ext cx="541311" cy="254649"/>
          </a:xfrm>
          <a:prstGeom prst="rect">
            <a:avLst/>
          </a:prstGeom>
          <a:blipFill>
            <a:blip r:embed="rId7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2922127" y="2218310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4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2922127" y="2218310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4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 txBox="1"/>
          <p:nvPr/>
        </p:nvSpPr>
        <p:spPr>
          <a:xfrm>
            <a:off x="3188560" y="2293143"/>
            <a:ext cx="361950" cy="98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50" b="1" spc="5" dirty="0">
                <a:latin typeface="Calibri"/>
                <a:cs typeface="Calibri"/>
              </a:rPr>
              <a:t>A</a:t>
            </a:r>
            <a:r>
              <a:rPr sz="550" b="1" spc="10" dirty="0">
                <a:latin typeface="Calibri"/>
                <a:cs typeface="Calibri"/>
              </a:rPr>
              <a:t>g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dirty="0">
                <a:latin typeface="Calibri"/>
                <a:cs typeface="Calibri"/>
              </a:rPr>
              <a:t>ic</a:t>
            </a:r>
            <a:r>
              <a:rPr sz="550" b="1" spc="10" dirty="0">
                <a:latin typeface="Calibri"/>
                <a:cs typeface="Calibri"/>
              </a:rPr>
              <a:t>u</a:t>
            </a:r>
            <a:r>
              <a:rPr sz="550" b="1" dirty="0">
                <a:latin typeface="Calibri"/>
                <a:cs typeface="Calibri"/>
              </a:rPr>
              <a:t>lt</a:t>
            </a:r>
            <a:r>
              <a:rPr sz="550" b="1" spc="10" dirty="0">
                <a:latin typeface="Calibri"/>
                <a:cs typeface="Calibri"/>
              </a:rPr>
              <a:t>u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e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234" name="object 234"/>
          <p:cNvSpPr/>
          <p:nvPr/>
        </p:nvSpPr>
        <p:spPr>
          <a:xfrm>
            <a:off x="2895681" y="3035352"/>
            <a:ext cx="998224" cy="376880"/>
          </a:xfrm>
          <a:prstGeom prst="rect">
            <a:avLst/>
          </a:prstGeom>
          <a:blipFill>
            <a:blip r:embed="rId7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3044105" y="3064455"/>
            <a:ext cx="715927" cy="341957"/>
          </a:xfrm>
          <a:prstGeom prst="rect">
            <a:avLst/>
          </a:prstGeom>
          <a:blipFill>
            <a:blip r:embed="rId7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2922127" y="3062778"/>
            <a:ext cx="894080" cy="272415"/>
          </a:xfrm>
          <a:custGeom>
            <a:avLst/>
            <a:gdLst/>
            <a:ahLst/>
            <a:cxnLst/>
            <a:rect l="l" t="t" r="r" b="b"/>
            <a:pathLst>
              <a:path w="894079" h="272414">
                <a:moveTo>
                  <a:pt x="0" y="271832"/>
                </a:moveTo>
                <a:lnTo>
                  <a:pt x="893712" y="271832"/>
                </a:lnTo>
                <a:lnTo>
                  <a:pt x="893712" y="0"/>
                </a:lnTo>
                <a:lnTo>
                  <a:pt x="0" y="0"/>
                </a:lnTo>
                <a:lnTo>
                  <a:pt x="0" y="2718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2922127" y="3062778"/>
            <a:ext cx="894080" cy="272415"/>
          </a:xfrm>
          <a:custGeom>
            <a:avLst/>
            <a:gdLst/>
            <a:ahLst/>
            <a:cxnLst/>
            <a:rect l="l" t="t" r="r" b="b"/>
            <a:pathLst>
              <a:path w="894079" h="272414">
                <a:moveTo>
                  <a:pt x="0" y="271832"/>
                </a:moveTo>
                <a:lnTo>
                  <a:pt x="893712" y="271832"/>
                </a:lnTo>
                <a:lnTo>
                  <a:pt x="893712" y="0"/>
                </a:lnTo>
                <a:lnTo>
                  <a:pt x="0" y="0"/>
                </a:lnTo>
                <a:lnTo>
                  <a:pt x="0" y="271832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 txBox="1"/>
          <p:nvPr/>
        </p:nvSpPr>
        <p:spPr>
          <a:xfrm>
            <a:off x="3101207" y="3112993"/>
            <a:ext cx="53530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785">
              <a:lnSpc>
                <a:spcPct val="100000"/>
              </a:lnSpc>
            </a:pPr>
            <a:r>
              <a:rPr sz="550" b="1" spc="5" dirty="0">
                <a:latin typeface="Calibri"/>
                <a:cs typeface="Calibri"/>
              </a:rPr>
              <a:t>J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5" dirty="0">
                <a:latin typeface="Calibri"/>
                <a:cs typeface="Calibri"/>
              </a:rPr>
              <a:t>es</a:t>
            </a:r>
            <a:r>
              <a:rPr sz="550" b="1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F</a:t>
            </a: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10" dirty="0">
                <a:latin typeface="Calibri"/>
                <a:cs typeface="Calibri"/>
              </a:rPr>
              <a:t>or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spc="5" dirty="0">
                <a:latin typeface="Calibri"/>
                <a:cs typeface="Calibri"/>
              </a:rPr>
              <a:t>t</a:t>
            </a:r>
            <a:endParaRPr sz="5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550" spc="10" dirty="0">
                <a:latin typeface="Calibri"/>
                <a:cs typeface="Calibri"/>
              </a:rPr>
              <a:t>De</a:t>
            </a:r>
            <a:r>
              <a:rPr sz="550" spc="5" dirty="0">
                <a:latin typeface="Calibri"/>
                <a:cs typeface="Calibri"/>
              </a:rPr>
              <a:t>put</a:t>
            </a:r>
            <a:r>
              <a:rPr sz="550" spc="10" dirty="0">
                <a:latin typeface="Calibri"/>
                <a:cs typeface="Calibri"/>
              </a:rPr>
              <a:t>y</a:t>
            </a:r>
            <a:r>
              <a:rPr sz="550" spc="5" dirty="0">
                <a:latin typeface="Calibri"/>
                <a:cs typeface="Calibri"/>
              </a:rPr>
              <a:t> S</a:t>
            </a:r>
            <a:r>
              <a:rPr sz="550" spc="10" dirty="0">
                <a:latin typeface="Calibri"/>
                <a:cs typeface="Calibri"/>
              </a:rPr>
              <a:t>e</a:t>
            </a:r>
            <a:r>
              <a:rPr sz="550" dirty="0">
                <a:latin typeface="Calibri"/>
                <a:cs typeface="Calibri"/>
              </a:rPr>
              <a:t>cr</a:t>
            </a:r>
            <a:r>
              <a:rPr sz="550" spc="5" dirty="0">
                <a:latin typeface="Calibri"/>
                <a:cs typeface="Calibri"/>
              </a:rPr>
              <a:t>et</a:t>
            </a:r>
            <a:r>
              <a:rPr sz="550" spc="10" dirty="0">
                <a:latin typeface="Calibri"/>
                <a:cs typeface="Calibri"/>
              </a:rPr>
              <a:t>a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10" dirty="0">
                <a:latin typeface="Calibri"/>
                <a:cs typeface="Calibri"/>
              </a:rPr>
              <a:t>y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239" name="object 239"/>
          <p:cNvSpPr/>
          <p:nvPr/>
        </p:nvSpPr>
        <p:spPr>
          <a:xfrm>
            <a:off x="2895681" y="2790889"/>
            <a:ext cx="998224" cy="350688"/>
          </a:xfrm>
          <a:prstGeom prst="rect">
            <a:avLst/>
          </a:prstGeom>
          <a:blipFill>
            <a:blip r:embed="rId6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3068843" y="2806895"/>
            <a:ext cx="666453" cy="327405"/>
          </a:xfrm>
          <a:prstGeom prst="rect">
            <a:avLst/>
          </a:prstGeom>
          <a:blipFill>
            <a:blip r:embed="rId7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2922127" y="2817223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4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2922127" y="2817223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4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 txBox="1"/>
          <p:nvPr/>
        </p:nvSpPr>
        <p:spPr>
          <a:xfrm>
            <a:off x="3125989" y="2855797"/>
            <a:ext cx="48450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6040" marR="5080" indent="-53975">
              <a:lnSpc>
                <a:spcPts val="570"/>
              </a:lnSpc>
            </a:pPr>
            <a:r>
              <a:rPr sz="550" b="1" spc="5" dirty="0">
                <a:latin typeface="Calibri"/>
                <a:cs typeface="Calibri"/>
              </a:rPr>
              <a:t>Re</a:t>
            </a:r>
            <a:r>
              <a:rPr sz="550" b="1" spc="10" dirty="0">
                <a:latin typeface="Calibri"/>
                <a:cs typeface="Calibri"/>
              </a:rPr>
              <a:t>gu</a:t>
            </a: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dirty="0">
                <a:latin typeface="Calibri"/>
                <a:cs typeface="Calibri"/>
              </a:rPr>
              <a:t>ti</a:t>
            </a:r>
            <a:r>
              <a:rPr sz="550" b="1" spc="10" dirty="0">
                <a:latin typeface="Calibri"/>
                <a:cs typeface="Calibri"/>
              </a:rPr>
              <a:t>on</a:t>
            </a:r>
            <a:r>
              <a:rPr sz="550" b="1" spc="25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and</a:t>
            </a:r>
            <a:r>
              <a:rPr sz="550" b="1" spc="5" dirty="0">
                <a:latin typeface="Calibri"/>
                <a:cs typeface="Calibri"/>
              </a:rPr>
              <a:t> </a:t>
            </a:r>
            <a:r>
              <a:rPr sz="550" b="1" dirty="0">
                <a:latin typeface="Calibri"/>
                <a:cs typeface="Calibri"/>
              </a:rPr>
              <a:t>C</a:t>
            </a:r>
            <a:r>
              <a:rPr sz="550" b="1" spc="15" dirty="0">
                <a:latin typeface="Calibri"/>
                <a:cs typeface="Calibri"/>
              </a:rPr>
              <a:t>om</a:t>
            </a:r>
            <a:r>
              <a:rPr sz="550" b="1" spc="10" dirty="0">
                <a:latin typeface="Calibri"/>
                <a:cs typeface="Calibri"/>
              </a:rPr>
              <a:t>p</a:t>
            </a:r>
            <a:r>
              <a:rPr sz="550" b="1" dirty="0">
                <a:latin typeface="Calibri"/>
                <a:cs typeface="Calibri"/>
              </a:rPr>
              <a:t>li</a:t>
            </a:r>
            <a:r>
              <a:rPr sz="550" b="1" spc="10" dirty="0">
                <a:latin typeface="Calibri"/>
                <a:cs typeface="Calibri"/>
              </a:rPr>
              <a:t>an</a:t>
            </a:r>
            <a:r>
              <a:rPr sz="550" b="1" spc="5" dirty="0">
                <a:latin typeface="Calibri"/>
                <a:cs typeface="Calibri"/>
              </a:rPr>
              <a:t>ce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244" name="object 244"/>
          <p:cNvSpPr/>
          <p:nvPr/>
        </p:nvSpPr>
        <p:spPr>
          <a:xfrm>
            <a:off x="2895681" y="3639234"/>
            <a:ext cx="998224" cy="350688"/>
          </a:xfrm>
          <a:prstGeom prst="rect">
            <a:avLst/>
          </a:prstGeom>
          <a:blipFill>
            <a:blip r:embed="rId7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2981534" y="3655241"/>
            <a:ext cx="839614" cy="341957"/>
          </a:xfrm>
          <a:prstGeom prst="rect">
            <a:avLst/>
          </a:prstGeom>
          <a:blipFill>
            <a:blip r:embed="rId8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2922127" y="3666178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2922127" y="3666178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 txBox="1"/>
          <p:nvPr/>
        </p:nvSpPr>
        <p:spPr>
          <a:xfrm>
            <a:off x="3038637" y="3703535"/>
            <a:ext cx="65976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ct val="100000"/>
              </a:lnSpc>
            </a:pPr>
            <a:r>
              <a:rPr sz="550" b="1" spc="5" dirty="0">
                <a:latin typeface="Calibri"/>
                <a:cs typeface="Calibri"/>
              </a:rPr>
              <a:t>K</a:t>
            </a:r>
            <a:r>
              <a:rPr sz="550" b="1" spc="10" dirty="0">
                <a:latin typeface="Calibri"/>
                <a:cs typeface="Calibri"/>
              </a:rPr>
              <a:t>y</a:t>
            </a:r>
            <a:r>
              <a:rPr sz="550" b="1" dirty="0">
                <a:latin typeface="Calibri"/>
                <a:cs typeface="Calibri"/>
              </a:rPr>
              <a:t>li</a:t>
            </a:r>
            <a:r>
              <a:rPr sz="550" b="1" spc="10" dirty="0">
                <a:latin typeface="Calibri"/>
                <a:cs typeface="Calibri"/>
              </a:rPr>
              <a:t>e </a:t>
            </a:r>
            <a:r>
              <a:rPr sz="550" b="1" spc="15" dirty="0">
                <a:latin typeface="Calibri"/>
                <a:cs typeface="Calibri"/>
              </a:rPr>
              <a:t>W</a:t>
            </a:r>
            <a:r>
              <a:rPr sz="550" b="1" spc="10" dirty="0">
                <a:latin typeface="Calibri"/>
                <a:cs typeface="Calibri"/>
              </a:rPr>
              <a:t>h</a:t>
            </a:r>
            <a:r>
              <a:rPr sz="550" b="1" dirty="0">
                <a:latin typeface="Calibri"/>
                <a:cs typeface="Calibri"/>
              </a:rPr>
              <a:t>it</a:t>
            </a:r>
            <a:r>
              <a:rPr sz="550" b="1" spc="10" dirty="0">
                <a:latin typeface="Calibri"/>
                <a:cs typeface="Calibri"/>
              </a:rPr>
              <a:t>e</a:t>
            </a:r>
            <a:endParaRPr sz="5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sz="550" spc="10" dirty="0">
                <a:latin typeface="Calibri"/>
                <a:cs typeface="Calibri"/>
              </a:rPr>
              <a:t>A</a:t>
            </a:r>
            <a:r>
              <a:rPr sz="550" dirty="0">
                <a:latin typeface="Calibri"/>
                <a:cs typeface="Calibri"/>
              </a:rPr>
              <a:t>/</a:t>
            </a:r>
            <a:r>
              <a:rPr sz="550" spc="10" dirty="0">
                <a:latin typeface="Calibri"/>
                <a:cs typeface="Calibri"/>
              </a:rPr>
              <a:t>g</a:t>
            </a:r>
            <a:r>
              <a:rPr sz="550" spc="15" dirty="0">
                <a:latin typeface="Calibri"/>
                <a:cs typeface="Calibri"/>
              </a:rPr>
              <a:t> </a:t>
            </a:r>
            <a:r>
              <a:rPr sz="550" spc="10" dirty="0">
                <a:latin typeface="Calibri"/>
                <a:cs typeface="Calibri"/>
              </a:rPr>
              <a:t>De</a:t>
            </a:r>
            <a:r>
              <a:rPr sz="550" spc="5" dirty="0">
                <a:latin typeface="Calibri"/>
                <a:cs typeface="Calibri"/>
              </a:rPr>
              <a:t>put</a:t>
            </a:r>
            <a:r>
              <a:rPr sz="550" spc="10" dirty="0">
                <a:latin typeface="Calibri"/>
                <a:cs typeface="Calibri"/>
              </a:rPr>
              <a:t>y</a:t>
            </a:r>
            <a:r>
              <a:rPr sz="550" spc="15" dirty="0">
                <a:latin typeface="Calibri"/>
                <a:cs typeface="Calibri"/>
              </a:rPr>
              <a:t> </a:t>
            </a:r>
            <a:r>
              <a:rPr sz="550" spc="5" dirty="0">
                <a:latin typeface="Calibri"/>
                <a:cs typeface="Calibri"/>
              </a:rPr>
              <a:t>S</a:t>
            </a:r>
            <a:r>
              <a:rPr sz="550" spc="10" dirty="0">
                <a:latin typeface="Calibri"/>
                <a:cs typeface="Calibri"/>
              </a:rPr>
              <a:t>e</a:t>
            </a:r>
            <a:r>
              <a:rPr sz="550" dirty="0">
                <a:latin typeface="Calibri"/>
                <a:cs typeface="Calibri"/>
              </a:rPr>
              <a:t>cr</a:t>
            </a:r>
            <a:r>
              <a:rPr sz="550" spc="5" dirty="0">
                <a:latin typeface="Calibri"/>
                <a:cs typeface="Calibri"/>
              </a:rPr>
              <a:t>et</a:t>
            </a:r>
            <a:r>
              <a:rPr sz="550" spc="10" dirty="0">
                <a:latin typeface="Calibri"/>
                <a:cs typeface="Calibri"/>
              </a:rPr>
              <a:t>a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10" dirty="0">
                <a:latin typeface="Calibri"/>
                <a:cs typeface="Calibri"/>
              </a:rPr>
              <a:t>y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249" name="object 249"/>
          <p:cNvSpPr/>
          <p:nvPr/>
        </p:nvSpPr>
        <p:spPr>
          <a:xfrm>
            <a:off x="2895681" y="3394771"/>
            <a:ext cx="998224" cy="350688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3041195" y="3412233"/>
            <a:ext cx="723203" cy="327405"/>
          </a:xfrm>
          <a:prstGeom prst="rect">
            <a:avLst/>
          </a:prstGeom>
          <a:blipFill>
            <a:blip r:embed="rId8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2922127" y="3422078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2922127" y="3422078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 txBox="1"/>
          <p:nvPr/>
        </p:nvSpPr>
        <p:spPr>
          <a:xfrm>
            <a:off x="3098342" y="3460771"/>
            <a:ext cx="54102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6839" marR="5080" indent="-104775">
              <a:lnSpc>
                <a:spcPts val="570"/>
              </a:lnSpc>
            </a:pP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spc="5" dirty="0">
                <a:latin typeface="Calibri"/>
                <a:cs typeface="Calibri"/>
              </a:rPr>
              <a:t>er</a:t>
            </a:r>
            <a:r>
              <a:rPr sz="550" b="1" spc="10" dirty="0">
                <a:latin typeface="Calibri"/>
                <a:cs typeface="Calibri"/>
              </a:rPr>
              <a:t>gy</a:t>
            </a:r>
            <a:r>
              <a:rPr sz="550" b="1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and 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10" dirty="0">
                <a:latin typeface="Calibri"/>
                <a:cs typeface="Calibri"/>
              </a:rPr>
              <a:t>h</a:t>
            </a:r>
            <a:r>
              <a:rPr sz="550" b="1" spc="5" dirty="0">
                <a:latin typeface="Calibri"/>
                <a:cs typeface="Calibri"/>
              </a:rPr>
              <a:t> Re</a:t>
            </a:r>
            <a:r>
              <a:rPr sz="550" b="1" spc="10" dirty="0">
                <a:latin typeface="Calibri"/>
                <a:cs typeface="Calibri"/>
              </a:rPr>
              <a:t>sou</a:t>
            </a:r>
            <a:r>
              <a:rPr sz="550" b="1" spc="5" dirty="0">
                <a:latin typeface="Calibri"/>
                <a:cs typeface="Calibri"/>
              </a:rPr>
              <a:t>rces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254" name="object 254"/>
          <p:cNvSpPr/>
          <p:nvPr/>
        </p:nvSpPr>
        <p:spPr>
          <a:xfrm>
            <a:off x="3880810" y="2444566"/>
            <a:ext cx="995314" cy="357963"/>
          </a:xfrm>
          <a:prstGeom prst="rect">
            <a:avLst/>
          </a:prstGeom>
          <a:blipFill>
            <a:blip r:embed="rId8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3952111" y="2463483"/>
            <a:ext cx="867262" cy="341957"/>
          </a:xfrm>
          <a:prstGeom prst="rect">
            <a:avLst/>
          </a:prstGeom>
          <a:blipFill>
            <a:blip r:embed="rId8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3907502" y="2471360"/>
            <a:ext cx="890905" cy="254000"/>
          </a:xfrm>
          <a:custGeom>
            <a:avLst/>
            <a:gdLst/>
            <a:ahLst/>
            <a:cxnLst/>
            <a:rect l="l" t="t" r="r" b="b"/>
            <a:pathLst>
              <a:path w="890904" h="254000">
                <a:moveTo>
                  <a:pt x="0" y="253667"/>
                </a:moveTo>
                <a:lnTo>
                  <a:pt x="890341" y="253667"/>
                </a:lnTo>
                <a:lnTo>
                  <a:pt x="890341" y="0"/>
                </a:lnTo>
                <a:lnTo>
                  <a:pt x="0" y="0"/>
                </a:lnTo>
                <a:lnTo>
                  <a:pt x="0" y="2536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3907502" y="2471360"/>
            <a:ext cx="890905" cy="254000"/>
          </a:xfrm>
          <a:custGeom>
            <a:avLst/>
            <a:gdLst/>
            <a:ahLst/>
            <a:cxnLst/>
            <a:rect l="l" t="t" r="r" b="b"/>
            <a:pathLst>
              <a:path w="890904" h="254000">
                <a:moveTo>
                  <a:pt x="0" y="253667"/>
                </a:moveTo>
                <a:lnTo>
                  <a:pt x="890341" y="253667"/>
                </a:lnTo>
                <a:lnTo>
                  <a:pt x="890341" y="0"/>
                </a:lnTo>
                <a:lnTo>
                  <a:pt x="0" y="0"/>
                </a:lnTo>
                <a:lnTo>
                  <a:pt x="0" y="253667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 txBox="1"/>
          <p:nvPr/>
        </p:nvSpPr>
        <p:spPr>
          <a:xfrm>
            <a:off x="4009199" y="2512627"/>
            <a:ext cx="68770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785">
              <a:lnSpc>
                <a:spcPct val="100000"/>
              </a:lnSpc>
            </a:pP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ob</a:t>
            </a:r>
            <a:r>
              <a:rPr sz="550" b="1" spc="5" dirty="0">
                <a:latin typeface="Calibri"/>
                <a:cs typeface="Calibri"/>
              </a:rPr>
              <a:t>ert Free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10" dirty="0">
                <a:latin typeface="Calibri"/>
                <a:cs typeface="Calibri"/>
              </a:rPr>
              <a:t>an</a:t>
            </a:r>
            <a:r>
              <a:rPr sz="550" b="1" dirty="0">
                <a:latin typeface="Calibri"/>
                <a:cs typeface="Calibri"/>
              </a:rPr>
              <a:t>tl</a:t>
            </a:r>
            <a:r>
              <a:rPr sz="550" b="1" spc="10" dirty="0">
                <a:latin typeface="Calibri"/>
                <a:cs typeface="Calibri"/>
              </a:rPr>
              <a:t>e</a:t>
            </a:r>
            <a:endParaRPr sz="5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550" spc="10" dirty="0">
                <a:latin typeface="Calibri"/>
                <a:cs typeface="Calibri"/>
              </a:rPr>
              <a:t>A</a:t>
            </a:r>
            <a:r>
              <a:rPr sz="550" dirty="0">
                <a:latin typeface="Calibri"/>
                <a:cs typeface="Calibri"/>
              </a:rPr>
              <a:t>/</a:t>
            </a:r>
            <a:r>
              <a:rPr sz="550" spc="10" dirty="0">
                <a:latin typeface="Calibri"/>
                <a:cs typeface="Calibri"/>
              </a:rPr>
              <a:t>g</a:t>
            </a:r>
            <a:r>
              <a:rPr sz="550" spc="15" dirty="0">
                <a:latin typeface="Calibri"/>
                <a:cs typeface="Calibri"/>
              </a:rPr>
              <a:t> </a:t>
            </a:r>
            <a:r>
              <a:rPr sz="550" spc="5" dirty="0">
                <a:latin typeface="Calibri"/>
                <a:cs typeface="Calibri"/>
              </a:rPr>
              <a:t>E</a:t>
            </a:r>
            <a:r>
              <a:rPr sz="550" spc="10" dirty="0">
                <a:latin typeface="Calibri"/>
                <a:cs typeface="Calibri"/>
              </a:rPr>
              <a:t>xec</a:t>
            </a:r>
            <a:r>
              <a:rPr sz="550" spc="5" dirty="0">
                <a:latin typeface="Calibri"/>
                <a:cs typeface="Calibri"/>
              </a:rPr>
              <a:t>ut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spc="10" dirty="0">
                <a:latin typeface="Calibri"/>
                <a:cs typeface="Calibri"/>
              </a:rPr>
              <a:t>ve D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5" dirty="0">
                <a:latin typeface="Calibri"/>
                <a:cs typeface="Calibri"/>
              </a:rPr>
              <a:t>ector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259" name="object 259"/>
          <p:cNvSpPr/>
          <p:nvPr/>
        </p:nvSpPr>
        <p:spPr>
          <a:xfrm>
            <a:off x="3880810" y="2198648"/>
            <a:ext cx="998224" cy="350688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3995766" y="2216109"/>
            <a:ext cx="781409" cy="327405"/>
          </a:xfrm>
          <a:prstGeom prst="rect">
            <a:avLst/>
          </a:prstGeom>
          <a:blipFill>
            <a:blip r:embed="rId8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3907502" y="2225828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4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3907502" y="2225828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4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 txBox="1"/>
          <p:nvPr/>
        </p:nvSpPr>
        <p:spPr>
          <a:xfrm>
            <a:off x="4053094" y="2264476"/>
            <a:ext cx="60071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40640">
              <a:lnSpc>
                <a:spcPts val="570"/>
              </a:lnSpc>
            </a:pPr>
            <a:r>
              <a:rPr sz="550" b="1" spc="10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anspor</a:t>
            </a:r>
            <a:r>
              <a:rPr sz="550" b="1" spc="5" dirty="0">
                <a:latin typeface="Calibri"/>
                <a:cs typeface="Calibri"/>
              </a:rPr>
              <a:t>t </a:t>
            </a:r>
            <a:r>
              <a:rPr sz="550" b="1" spc="10" dirty="0">
                <a:latin typeface="Calibri"/>
                <a:cs typeface="Calibri"/>
              </a:rPr>
              <a:t>Po</a:t>
            </a:r>
            <a:r>
              <a:rPr sz="550" b="1" dirty="0">
                <a:latin typeface="Calibri"/>
                <a:cs typeface="Calibri"/>
              </a:rPr>
              <a:t>lic</a:t>
            </a:r>
            <a:r>
              <a:rPr sz="550" b="1" spc="10" dirty="0">
                <a:latin typeface="Calibri"/>
                <a:cs typeface="Calibri"/>
              </a:rPr>
              <a:t>y</a:t>
            </a:r>
            <a:r>
              <a:rPr sz="550" b="1" spc="5" dirty="0">
                <a:latin typeface="Calibri"/>
                <a:cs typeface="Calibri"/>
              </a:rPr>
              <a:t>, </a:t>
            </a:r>
            <a:r>
              <a:rPr sz="550" b="1" spc="10" dirty="0">
                <a:latin typeface="Calibri"/>
                <a:cs typeface="Calibri"/>
              </a:rPr>
              <a:t>P</a:t>
            </a: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10" dirty="0">
                <a:latin typeface="Calibri"/>
                <a:cs typeface="Calibri"/>
              </a:rPr>
              <a:t>ann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ng</a:t>
            </a:r>
            <a:r>
              <a:rPr sz="550" b="1" spc="25" dirty="0">
                <a:latin typeface="Calibri"/>
                <a:cs typeface="Calibri"/>
              </a:rPr>
              <a:t> </a:t>
            </a:r>
            <a:r>
              <a:rPr sz="550" b="1" spc="15" dirty="0">
                <a:latin typeface="Calibri"/>
                <a:cs typeface="Calibri"/>
              </a:rPr>
              <a:t>&amp;</a:t>
            </a:r>
            <a:r>
              <a:rPr sz="550" b="1" spc="10" dirty="0">
                <a:latin typeface="Calibri"/>
                <a:cs typeface="Calibri"/>
              </a:rPr>
              <a:t> </a:t>
            </a:r>
            <a:r>
              <a:rPr sz="550" b="1" spc="5" dirty="0">
                <a:latin typeface="Calibri"/>
                <a:cs typeface="Calibri"/>
              </a:rPr>
              <a:t>Ref</a:t>
            </a:r>
            <a:r>
              <a:rPr sz="550" b="1" spc="10" dirty="0">
                <a:latin typeface="Calibri"/>
                <a:cs typeface="Calibri"/>
              </a:rPr>
              <a:t>or</a:t>
            </a:r>
            <a:r>
              <a:rPr sz="550" b="1" spc="15" dirty="0">
                <a:latin typeface="Calibri"/>
                <a:cs typeface="Calibri"/>
              </a:rPr>
              <a:t>m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264" name="object 264"/>
          <p:cNvSpPr/>
          <p:nvPr/>
        </p:nvSpPr>
        <p:spPr>
          <a:xfrm>
            <a:off x="3877899" y="3035352"/>
            <a:ext cx="998224" cy="385611"/>
          </a:xfrm>
          <a:prstGeom prst="rect">
            <a:avLst/>
          </a:prstGeom>
          <a:blipFill>
            <a:blip r:embed="rId8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4011772" y="3068820"/>
            <a:ext cx="743575" cy="341957"/>
          </a:xfrm>
          <a:prstGeom prst="rect">
            <a:avLst/>
          </a:prstGeom>
          <a:blipFill>
            <a:blip r:embed="rId8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3904107" y="3062694"/>
            <a:ext cx="894080" cy="280035"/>
          </a:xfrm>
          <a:custGeom>
            <a:avLst/>
            <a:gdLst/>
            <a:ahLst/>
            <a:cxnLst/>
            <a:rect l="l" t="t" r="r" b="b"/>
            <a:pathLst>
              <a:path w="894079" h="280035">
                <a:moveTo>
                  <a:pt x="0" y="279436"/>
                </a:moveTo>
                <a:lnTo>
                  <a:pt x="893712" y="279436"/>
                </a:lnTo>
                <a:lnTo>
                  <a:pt x="893712" y="0"/>
                </a:lnTo>
                <a:lnTo>
                  <a:pt x="0" y="0"/>
                </a:lnTo>
                <a:lnTo>
                  <a:pt x="0" y="27943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3904107" y="3062694"/>
            <a:ext cx="894080" cy="280035"/>
          </a:xfrm>
          <a:custGeom>
            <a:avLst/>
            <a:gdLst/>
            <a:ahLst/>
            <a:cxnLst/>
            <a:rect l="l" t="t" r="r" b="b"/>
            <a:pathLst>
              <a:path w="894079" h="280035">
                <a:moveTo>
                  <a:pt x="0" y="279436"/>
                </a:moveTo>
                <a:lnTo>
                  <a:pt x="893712" y="279436"/>
                </a:lnTo>
                <a:lnTo>
                  <a:pt x="893712" y="0"/>
                </a:lnTo>
                <a:lnTo>
                  <a:pt x="0" y="0"/>
                </a:lnTo>
                <a:lnTo>
                  <a:pt x="0" y="279436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 txBox="1"/>
          <p:nvPr/>
        </p:nvSpPr>
        <p:spPr>
          <a:xfrm>
            <a:off x="4068615" y="3116752"/>
            <a:ext cx="56451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550" b="1" spc="10" dirty="0">
                <a:latin typeface="Calibri"/>
                <a:cs typeface="Calibri"/>
              </a:rPr>
              <a:t>V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5" dirty="0">
                <a:latin typeface="Calibri"/>
                <a:cs typeface="Calibri"/>
              </a:rPr>
              <a:t>ck</a:t>
            </a:r>
            <a:r>
              <a:rPr sz="550" b="1" spc="10" dirty="0">
                <a:latin typeface="Calibri"/>
                <a:cs typeface="Calibri"/>
              </a:rPr>
              <a:t>y</a:t>
            </a:r>
            <a:r>
              <a:rPr sz="550" b="1" spc="5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Hudson</a:t>
            </a:r>
            <a:endParaRPr sz="5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sz="550" spc="5" dirty="0">
                <a:latin typeface="Calibri"/>
                <a:cs typeface="Calibri"/>
              </a:rPr>
              <a:t>E</a:t>
            </a:r>
            <a:r>
              <a:rPr sz="550" spc="10" dirty="0">
                <a:latin typeface="Calibri"/>
                <a:cs typeface="Calibri"/>
              </a:rPr>
              <a:t>xec</a:t>
            </a:r>
            <a:r>
              <a:rPr sz="550" spc="5" dirty="0">
                <a:latin typeface="Calibri"/>
                <a:cs typeface="Calibri"/>
              </a:rPr>
              <a:t>ut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spc="10" dirty="0">
                <a:latin typeface="Calibri"/>
                <a:cs typeface="Calibri"/>
              </a:rPr>
              <a:t>ve</a:t>
            </a:r>
            <a:r>
              <a:rPr sz="550" dirty="0">
                <a:latin typeface="Calibri"/>
                <a:cs typeface="Calibri"/>
              </a:rPr>
              <a:t> </a:t>
            </a:r>
            <a:r>
              <a:rPr sz="550" spc="10" dirty="0">
                <a:latin typeface="Calibri"/>
                <a:cs typeface="Calibri"/>
              </a:rPr>
              <a:t>D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5" dirty="0">
                <a:latin typeface="Calibri"/>
                <a:cs typeface="Calibri"/>
              </a:rPr>
              <a:t>ector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269" name="object 269"/>
          <p:cNvSpPr/>
          <p:nvPr/>
        </p:nvSpPr>
        <p:spPr>
          <a:xfrm>
            <a:off x="3877899" y="2796709"/>
            <a:ext cx="998224" cy="344867"/>
          </a:xfrm>
          <a:prstGeom prst="rect">
            <a:avLst/>
          </a:prstGeom>
          <a:blipFill>
            <a:blip r:embed="rId8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4027778" y="2811261"/>
            <a:ext cx="714472" cy="327405"/>
          </a:xfrm>
          <a:prstGeom prst="rect">
            <a:avLst/>
          </a:prstGeom>
          <a:blipFill>
            <a:blip r:embed="rId8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3904107" y="2824111"/>
            <a:ext cx="894080" cy="238760"/>
          </a:xfrm>
          <a:custGeom>
            <a:avLst/>
            <a:gdLst/>
            <a:ahLst/>
            <a:cxnLst/>
            <a:rect l="l" t="t" r="r" b="b"/>
            <a:pathLst>
              <a:path w="894079" h="238760">
                <a:moveTo>
                  <a:pt x="0" y="238631"/>
                </a:moveTo>
                <a:lnTo>
                  <a:pt x="893712" y="238631"/>
                </a:lnTo>
                <a:lnTo>
                  <a:pt x="893712" y="0"/>
                </a:lnTo>
                <a:lnTo>
                  <a:pt x="0" y="0"/>
                </a:lnTo>
                <a:lnTo>
                  <a:pt x="0" y="238631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3904107" y="2824111"/>
            <a:ext cx="894080" cy="238760"/>
          </a:xfrm>
          <a:custGeom>
            <a:avLst/>
            <a:gdLst/>
            <a:ahLst/>
            <a:cxnLst/>
            <a:rect l="l" t="t" r="r" b="b"/>
            <a:pathLst>
              <a:path w="894079" h="238760">
                <a:moveTo>
                  <a:pt x="0" y="238631"/>
                </a:moveTo>
                <a:lnTo>
                  <a:pt x="893712" y="238631"/>
                </a:lnTo>
                <a:lnTo>
                  <a:pt x="893712" y="0"/>
                </a:lnTo>
                <a:lnTo>
                  <a:pt x="0" y="0"/>
                </a:lnTo>
                <a:lnTo>
                  <a:pt x="0" y="238631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 txBox="1"/>
          <p:nvPr/>
        </p:nvSpPr>
        <p:spPr>
          <a:xfrm>
            <a:off x="4084683" y="2859193"/>
            <a:ext cx="53340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 marR="5080" indent="-84455">
              <a:lnSpc>
                <a:spcPts val="570"/>
              </a:lnSpc>
            </a:pPr>
            <a:r>
              <a:rPr sz="550" b="1" spc="10" dirty="0">
                <a:latin typeface="Calibri"/>
                <a:cs typeface="Calibri"/>
              </a:rPr>
              <a:t>Por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s</a:t>
            </a:r>
            <a:r>
              <a:rPr sz="550" b="1" spc="10" dirty="0">
                <a:latin typeface="Calibri"/>
                <a:cs typeface="Calibri"/>
              </a:rPr>
              <a:t> </a:t>
            </a:r>
            <a:r>
              <a:rPr sz="550" b="1" spc="15" dirty="0">
                <a:latin typeface="Calibri"/>
                <a:cs typeface="Calibri"/>
              </a:rPr>
              <a:t>&amp;</a:t>
            </a:r>
            <a:r>
              <a:rPr sz="550" b="1" spc="10" dirty="0">
                <a:latin typeface="Calibri"/>
                <a:cs typeface="Calibri"/>
              </a:rPr>
              <a:t> Ne</a:t>
            </a:r>
            <a:r>
              <a:rPr sz="550" b="1" spc="-5" dirty="0">
                <a:latin typeface="Calibri"/>
                <a:cs typeface="Calibri"/>
              </a:rPr>
              <a:t>t</a:t>
            </a:r>
            <a:r>
              <a:rPr sz="550" b="1" spc="10" dirty="0">
                <a:latin typeface="Calibri"/>
                <a:cs typeface="Calibri"/>
              </a:rPr>
              <a:t>work</a:t>
            </a:r>
            <a:r>
              <a:rPr sz="550" b="1" spc="5" dirty="0">
                <a:latin typeface="Calibri"/>
                <a:cs typeface="Calibri"/>
              </a:rPr>
              <a:t> 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g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dirty="0">
                <a:latin typeface="Calibri"/>
                <a:cs typeface="Calibri"/>
              </a:rPr>
              <a:t>ti</a:t>
            </a:r>
            <a:r>
              <a:rPr sz="550" b="1" spc="10" dirty="0">
                <a:latin typeface="Calibri"/>
                <a:cs typeface="Calibri"/>
              </a:rPr>
              <a:t>on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274" name="object 274"/>
          <p:cNvSpPr/>
          <p:nvPr/>
        </p:nvSpPr>
        <p:spPr>
          <a:xfrm>
            <a:off x="3880810" y="3639234"/>
            <a:ext cx="995314" cy="357963"/>
          </a:xfrm>
          <a:prstGeom prst="rect">
            <a:avLst/>
          </a:prstGeom>
          <a:blipFill>
            <a:blip r:embed="rId8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3952111" y="3658151"/>
            <a:ext cx="867262" cy="341957"/>
          </a:xfrm>
          <a:prstGeom prst="rect">
            <a:avLst/>
          </a:prstGeom>
          <a:blipFill>
            <a:blip r:embed="rId9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3907502" y="3666202"/>
            <a:ext cx="890905" cy="252729"/>
          </a:xfrm>
          <a:custGeom>
            <a:avLst/>
            <a:gdLst/>
            <a:ahLst/>
            <a:cxnLst/>
            <a:rect l="l" t="t" r="r" b="b"/>
            <a:pathLst>
              <a:path w="890904" h="252729">
                <a:moveTo>
                  <a:pt x="0" y="252285"/>
                </a:moveTo>
                <a:lnTo>
                  <a:pt x="890341" y="252285"/>
                </a:lnTo>
                <a:lnTo>
                  <a:pt x="890341" y="0"/>
                </a:lnTo>
                <a:lnTo>
                  <a:pt x="0" y="0"/>
                </a:lnTo>
                <a:lnTo>
                  <a:pt x="0" y="25228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3907502" y="3666202"/>
            <a:ext cx="890905" cy="252729"/>
          </a:xfrm>
          <a:custGeom>
            <a:avLst/>
            <a:gdLst/>
            <a:ahLst/>
            <a:cxnLst/>
            <a:rect l="l" t="t" r="r" b="b"/>
            <a:pathLst>
              <a:path w="890904" h="252729">
                <a:moveTo>
                  <a:pt x="0" y="252285"/>
                </a:moveTo>
                <a:lnTo>
                  <a:pt x="890341" y="252285"/>
                </a:lnTo>
                <a:lnTo>
                  <a:pt x="890341" y="0"/>
                </a:lnTo>
                <a:lnTo>
                  <a:pt x="0" y="0"/>
                </a:lnTo>
                <a:lnTo>
                  <a:pt x="0" y="252285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 txBox="1"/>
          <p:nvPr/>
        </p:nvSpPr>
        <p:spPr>
          <a:xfrm>
            <a:off x="4009199" y="3707052"/>
            <a:ext cx="68770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180">
              <a:lnSpc>
                <a:spcPct val="100000"/>
              </a:lnSpc>
            </a:pPr>
            <a:r>
              <a:rPr sz="550" b="1" spc="10" dirty="0">
                <a:latin typeface="Calibri"/>
                <a:cs typeface="Calibri"/>
              </a:rPr>
              <a:t>Donovan</a:t>
            </a:r>
            <a:r>
              <a:rPr sz="550" b="1" spc="5" dirty="0">
                <a:latin typeface="Calibri"/>
                <a:cs typeface="Calibri"/>
              </a:rPr>
              <a:t> </a:t>
            </a:r>
            <a:r>
              <a:rPr sz="550" b="1" dirty="0">
                <a:latin typeface="Calibri"/>
                <a:cs typeface="Calibri"/>
              </a:rPr>
              <a:t>C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ou</a:t>
            </a:r>
            <a:r>
              <a:rPr sz="550" b="1" dirty="0">
                <a:latin typeface="Calibri"/>
                <a:cs typeface="Calibri"/>
              </a:rPr>
              <a:t>c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10" dirty="0">
                <a:latin typeface="Calibri"/>
                <a:cs typeface="Calibri"/>
              </a:rPr>
              <a:t>p</a:t>
            </a:r>
            <a:endParaRPr sz="5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550" spc="10" dirty="0">
                <a:latin typeface="Calibri"/>
                <a:cs typeface="Calibri"/>
              </a:rPr>
              <a:t>A</a:t>
            </a:r>
            <a:r>
              <a:rPr sz="550" dirty="0">
                <a:latin typeface="Calibri"/>
                <a:cs typeface="Calibri"/>
              </a:rPr>
              <a:t>/</a:t>
            </a:r>
            <a:r>
              <a:rPr sz="550" spc="10" dirty="0">
                <a:latin typeface="Calibri"/>
                <a:cs typeface="Calibri"/>
              </a:rPr>
              <a:t>g</a:t>
            </a:r>
            <a:r>
              <a:rPr sz="550" spc="15" dirty="0">
                <a:latin typeface="Calibri"/>
                <a:cs typeface="Calibri"/>
              </a:rPr>
              <a:t> </a:t>
            </a:r>
            <a:r>
              <a:rPr sz="550" spc="5" dirty="0">
                <a:latin typeface="Calibri"/>
                <a:cs typeface="Calibri"/>
              </a:rPr>
              <a:t>E</a:t>
            </a:r>
            <a:r>
              <a:rPr sz="550" spc="10" dirty="0">
                <a:latin typeface="Calibri"/>
                <a:cs typeface="Calibri"/>
              </a:rPr>
              <a:t>xec</a:t>
            </a:r>
            <a:r>
              <a:rPr sz="550" spc="5" dirty="0">
                <a:latin typeface="Calibri"/>
                <a:cs typeface="Calibri"/>
              </a:rPr>
              <a:t>ut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spc="10" dirty="0">
                <a:latin typeface="Calibri"/>
                <a:cs typeface="Calibri"/>
              </a:rPr>
              <a:t>ve D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5" dirty="0">
                <a:latin typeface="Calibri"/>
                <a:cs typeface="Calibri"/>
              </a:rPr>
              <a:t>ector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279" name="object 279"/>
          <p:cNvSpPr/>
          <p:nvPr/>
        </p:nvSpPr>
        <p:spPr>
          <a:xfrm>
            <a:off x="3880810" y="3393316"/>
            <a:ext cx="998224" cy="350688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4005951" y="3410778"/>
            <a:ext cx="763947" cy="327405"/>
          </a:xfrm>
          <a:prstGeom prst="rect">
            <a:avLst/>
          </a:prstGeom>
          <a:blipFill>
            <a:blip r:embed="rId9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3907502" y="3420622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3907502" y="3420622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 txBox="1"/>
          <p:nvPr/>
        </p:nvSpPr>
        <p:spPr>
          <a:xfrm>
            <a:off x="4063340" y="3459316"/>
            <a:ext cx="58293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0335" marR="5080" indent="-128270">
              <a:lnSpc>
                <a:spcPts val="570"/>
              </a:lnSpc>
            </a:pP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5" dirty="0">
                <a:latin typeface="Calibri"/>
                <a:cs typeface="Calibri"/>
              </a:rPr>
              <a:t>er</a:t>
            </a:r>
            <a:r>
              <a:rPr sz="550" b="1" spc="10" dirty="0">
                <a:latin typeface="Calibri"/>
                <a:cs typeface="Calibri"/>
              </a:rPr>
              <a:t>g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dirty="0">
                <a:latin typeface="Calibri"/>
                <a:cs typeface="Calibri"/>
              </a:rPr>
              <a:t>c</a:t>
            </a:r>
            <a:r>
              <a:rPr sz="550" b="1" spc="10" dirty="0">
                <a:latin typeface="Calibri"/>
                <a:cs typeface="Calibri"/>
              </a:rPr>
              <a:t>y</a:t>
            </a:r>
            <a:r>
              <a:rPr sz="550" b="1" spc="5" dirty="0">
                <a:latin typeface="Calibri"/>
                <a:cs typeface="Calibri"/>
              </a:rPr>
              <a:t>,</a:t>
            </a:r>
            <a:r>
              <a:rPr sz="550" b="1" spc="-10" dirty="0">
                <a:latin typeface="Calibri"/>
                <a:cs typeface="Calibri"/>
              </a:rPr>
              <a:t> 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sk </a:t>
            </a:r>
            <a:r>
              <a:rPr sz="550" b="1" spc="15" dirty="0">
                <a:latin typeface="Calibri"/>
                <a:cs typeface="Calibri"/>
              </a:rPr>
              <a:t>&amp;</a:t>
            </a:r>
            <a:r>
              <a:rPr sz="550" b="1" spc="5" dirty="0">
                <a:latin typeface="Calibri"/>
                <a:cs typeface="Calibri"/>
              </a:rPr>
              <a:t> Res</a:t>
            </a:r>
            <a:r>
              <a:rPr sz="550" b="1" dirty="0">
                <a:latin typeface="Calibri"/>
                <a:cs typeface="Calibri"/>
              </a:rPr>
              <a:t>ili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spc="5" dirty="0">
                <a:latin typeface="Calibri"/>
                <a:cs typeface="Calibri"/>
              </a:rPr>
              <a:t>ce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284" name="object 284"/>
          <p:cNvSpPr/>
          <p:nvPr/>
        </p:nvSpPr>
        <p:spPr>
          <a:xfrm>
            <a:off x="3883720" y="4791704"/>
            <a:ext cx="995314" cy="350688"/>
          </a:xfrm>
          <a:prstGeom prst="rect">
            <a:avLst/>
          </a:prstGeom>
          <a:blipFill>
            <a:blip r:embed="rId9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4017593" y="4807710"/>
            <a:ext cx="743575" cy="341957"/>
          </a:xfrm>
          <a:prstGeom prst="rect">
            <a:avLst/>
          </a:prstGeom>
          <a:blipFill>
            <a:blip r:embed="rId9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3910776" y="4818773"/>
            <a:ext cx="890905" cy="245745"/>
          </a:xfrm>
          <a:custGeom>
            <a:avLst/>
            <a:gdLst/>
            <a:ahLst/>
            <a:cxnLst/>
            <a:rect l="l" t="t" r="r" b="b"/>
            <a:pathLst>
              <a:path w="890904" h="245745">
                <a:moveTo>
                  <a:pt x="0" y="245519"/>
                </a:moveTo>
                <a:lnTo>
                  <a:pt x="890341" y="245519"/>
                </a:lnTo>
                <a:lnTo>
                  <a:pt x="890341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3910776" y="4818773"/>
            <a:ext cx="890905" cy="245745"/>
          </a:xfrm>
          <a:custGeom>
            <a:avLst/>
            <a:gdLst/>
            <a:ahLst/>
            <a:cxnLst/>
            <a:rect l="l" t="t" r="r" b="b"/>
            <a:pathLst>
              <a:path w="890904" h="245745">
                <a:moveTo>
                  <a:pt x="0" y="245519"/>
                </a:moveTo>
                <a:lnTo>
                  <a:pt x="890341" y="245519"/>
                </a:lnTo>
                <a:lnTo>
                  <a:pt x="890341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 txBox="1"/>
          <p:nvPr/>
        </p:nvSpPr>
        <p:spPr>
          <a:xfrm>
            <a:off x="4073830" y="4856248"/>
            <a:ext cx="56451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0165">
              <a:lnSpc>
                <a:spcPct val="100000"/>
              </a:lnSpc>
            </a:pP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ob</a:t>
            </a:r>
            <a:r>
              <a:rPr sz="550" b="1" spc="5" dirty="0">
                <a:latin typeface="Calibri"/>
                <a:cs typeface="Calibri"/>
              </a:rPr>
              <a:t>ert</a:t>
            </a:r>
            <a:r>
              <a:rPr sz="550" b="1" spc="10" dirty="0">
                <a:latin typeface="Calibri"/>
                <a:cs typeface="Calibri"/>
              </a:rPr>
              <a:t> </a:t>
            </a:r>
            <a:r>
              <a:rPr sz="550" b="1" spc="5" dirty="0">
                <a:latin typeface="Calibri"/>
                <a:cs typeface="Calibri"/>
              </a:rPr>
              <a:t>A</a:t>
            </a:r>
            <a:r>
              <a:rPr sz="550" b="1" spc="10" dirty="0">
                <a:latin typeface="Calibri"/>
                <a:cs typeface="Calibri"/>
              </a:rPr>
              <a:t>bboud</a:t>
            </a:r>
            <a:endParaRPr sz="5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550" spc="5" dirty="0">
                <a:latin typeface="Calibri"/>
                <a:cs typeface="Calibri"/>
              </a:rPr>
              <a:t>E</a:t>
            </a:r>
            <a:r>
              <a:rPr sz="550" spc="10" dirty="0">
                <a:latin typeface="Calibri"/>
                <a:cs typeface="Calibri"/>
              </a:rPr>
              <a:t>xec</a:t>
            </a:r>
            <a:r>
              <a:rPr sz="550" spc="5" dirty="0">
                <a:latin typeface="Calibri"/>
                <a:cs typeface="Calibri"/>
              </a:rPr>
              <a:t>ut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spc="10" dirty="0">
                <a:latin typeface="Calibri"/>
                <a:cs typeface="Calibri"/>
              </a:rPr>
              <a:t>ve</a:t>
            </a:r>
            <a:r>
              <a:rPr sz="550" dirty="0">
                <a:latin typeface="Calibri"/>
                <a:cs typeface="Calibri"/>
              </a:rPr>
              <a:t> </a:t>
            </a:r>
            <a:r>
              <a:rPr sz="550" spc="10" dirty="0">
                <a:latin typeface="Calibri"/>
                <a:cs typeface="Calibri"/>
              </a:rPr>
              <a:t>D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5" dirty="0">
                <a:latin typeface="Calibri"/>
                <a:cs typeface="Calibri"/>
              </a:rPr>
              <a:t>ector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289" name="object 289"/>
          <p:cNvSpPr/>
          <p:nvPr/>
        </p:nvSpPr>
        <p:spPr>
          <a:xfrm>
            <a:off x="3883720" y="4541420"/>
            <a:ext cx="998224" cy="350688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4004497" y="4595260"/>
            <a:ext cx="771223" cy="254649"/>
          </a:xfrm>
          <a:prstGeom prst="rect">
            <a:avLst/>
          </a:prstGeom>
          <a:blipFill>
            <a:blip r:embed="rId9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3910412" y="4568610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3910412" y="4568610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 txBox="1"/>
          <p:nvPr/>
        </p:nvSpPr>
        <p:spPr>
          <a:xfrm>
            <a:off x="4061886" y="4644161"/>
            <a:ext cx="591185" cy="98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50" b="1" spc="10" dirty="0">
                <a:latin typeface="Calibri"/>
                <a:cs typeface="Calibri"/>
              </a:rPr>
              <a:t>P</a:t>
            </a:r>
            <a:r>
              <a:rPr sz="550" b="1" spc="5" dirty="0">
                <a:latin typeface="Calibri"/>
                <a:cs typeface="Calibri"/>
              </a:rPr>
              <a:t>roje</a:t>
            </a:r>
            <a:r>
              <a:rPr sz="550" b="1" dirty="0">
                <a:latin typeface="Calibri"/>
                <a:cs typeface="Calibri"/>
              </a:rPr>
              <a:t>c</a:t>
            </a:r>
            <a:r>
              <a:rPr sz="550" b="1" spc="5" dirty="0">
                <a:latin typeface="Calibri"/>
                <a:cs typeface="Calibri"/>
              </a:rPr>
              <a:t>t</a:t>
            </a:r>
            <a:r>
              <a:rPr sz="550" b="1" spc="-5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Fa</a:t>
            </a:r>
            <a:r>
              <a:rPr sz="550" b="1" dirty="0">
                <a:latin typeface="Calibri"/>
                <a:cs typeface="Calibri"/>
              </a:rPr>
              <a:t>cilit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dirty="0">
                <a:latin typeface="Calibri"/>
                <a:cs typeface="Calibri"/>
              </a:rPr>
              <a:t>ti</a:t>
            </a:r>
            <a:r>
              <a:rPr sz="550" b="1" spc="10" dirty="0">
                <a:latin typeface="Calibri"/>
                <a:cs typeface="Calibri"/>
              </a:rPr>
              <a:t>on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294" name="object 294"/>
          <p:cNvSpPr/>
          <p:nvPr/>
        </p:nvSpPr>
        <p:spPr>
          <a:xfrm>
            <a:off x="3883720" y="4228565"/>
            <a:ext cx="992404" cy="350688"/>
          </a:xfrm>
          <a:prstGeom prst="rect">
            <a:avLst/>
          </a:prstGeom>
          <a:blipFill>
            <a:blip r:embed="rId9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4016138" y="4244572"/>
            <a:ext cx="743575" cy="341957"/>
          </a:xfrm>
          <a:prstGeom prst="rect">
            <a:avLst/>
          </a:prstGeom>
          <a:blipFill>
            <a:blip r:embed="rId9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3910776" y="4255754"/>
            <a:ext cx="887730" cy="245745"/>
          </a:xfrm>
          <a:custGeom>
            <a:avLst/>
            <a:gdLst/>
            <a:ahLst/>
            <a:cxnLst/>
            <a:rect l="l" t="t" r="r" b="b"/>
            <a:pathLst>
              <a:path w="887729" h="245745">
                <a:moveTo>
                  <a:pt x="0" y="245519"/>
                </a:moveTo>
                <a:lnTo>
                  <a:pt x="887686" y="245519"/>
                </a:lnTo>
                <a:lnTo>
                  <a:pt x="887686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3910776" y="4255754"/>
            <a:ext cx="887730" cy="245745"/>
          </a:xfrm>
          <a:custGeom>
            <a:avLst/>
            <a:gdLst/>
            <a:ahLst/>
            <a:cxnLst/>
            <a:rect l="l" t="t" r="r" b="b"/>
            <a:pathLst>
              <a:path w="887729" h="245745">
                <a:moveTo>
                  <a:pt x="0" y="245519"/>
                </a:moveTo>
                <a:lnTo>
                  <a:pt x="887686" y="245519"/>
                </a:lnTo>
                <a:lnTo>
                  <a:pt x="887686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 txBox="1"/>
          <p:nvPr/>
        </p:nvSpPr>
        <p:spPr>
          <a:xfrm>
            <a:off x="4072375" y="4293110"/>
            <a:ext cx="56451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" algn="ctr">
              <a:lnSpc>
                <a:spcPct val="100000"/>
              </a:lnSpc>
            </a:pPr>
            <a:r>
              <a:rPr sz="550" b="1" spc="10" dirty="0">
                <a:latin typeface="Calibri"/>
                <a:cs typeface="Calibri"/>
              </a:rPr>
              <a:t>D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an</a:t>
            </a:r>
            <a:r>
              <a:rPr sz="550" b="1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T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ghe</a:t>
            </a:r>
            <a:endParaRPr sz="5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0"/>
              </a:spcBef>
            </a:pPr>
            <a:r>
              <a:rPr sz="550" spc="5" dirty="0">
                <a:latin typeface="Calibri"/>
                <a:cs typeface="Calibri"/>
              </a:rPr>
              <a:t>E</a:t>
            </a:r>
            <a:r>
              <a:rPr sz="550" spc="10" dirty="0">
                <a:latin typeface="Calibri"/>
                <a:cs typeface="Calibri"/>
              </a:rPr>
              <a:t>xec</a:t>
            </a:r>
            <a:r>
              <a:rPr sz="550" spc="5" dirty="0">
                <a:latin typeface="Calibri"/>
                <a:cs typeface="Calibri"/>
              </a:rPr>
              <a:t>ut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spc="10" dirty="0">
                <a:latin typeface="Calibri"/>
                <a:cs typeface="Calibri"/>
              </a:rPr>
              <a:t>ve</a:t>
            </a:r>
            <a:r>
              <a:rPr sz="550" dirty="0">
                <a:latin typeface="Calibri"/>
                <a:cs typeface="Calibri"/>
              </a:rPr>
              <a:t> </a:t>
            </a:r>
            <a:r>
              <a:rPr sz="550" spc="10" dirty="0">
                <a:latin typeface="Calibri"/>
                <a:cs typeface="Calibri"/>
              </a:rPr>
              <a:t>D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5" dirty="0">
                <a:latin typeface="Calibri"/>
                <a:cs typeface="Calibri"/>
              </a:rPr>
              <a:t>ector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299" name="object 299"/>
          <p:cNvSpPr/>
          <p:nvPr/>
        </p:nvSpPr>
        <p:spPr>
          <a:xfrm>
            <a:off x="3883720" y="3984102"/>
            <a:ext cx="992404" cy="349233"/>
          </a:xfrm>
          <a:prstGeom prst="rect">
            <a:avLst/>
          </a:prstGeom>
          <a:blipFill>
            <a:blip r:embed="rId9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3941926" y="4000108"/>
            <a:ext cx="893454" cy="327405"/>
          </a:xfrm>
          <a:prstGeom prst="rect">
            <a:avLst/>
          </a:prstGeom>
          <a:blipFill>
            <a:blip r:embed="rId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3910776" y="4010198"/>
            <a:ext cx="887094" cy="245745"/>
          </a:xfrm>
          <a:custGeom>
            <a:avLst/>
            <a:gdLst/>
            <a:ahLst/>
            <a:cxnLst/>
            <a:rect l="l" t="t" r="r" b="b"/>
            <a:pathLst>
              <a:path w="887095" h="245745">
                <a:moveTo>
                  <a:pt x="0" y="245519"/>
                </a:moveTo>
                <a:lnTo>
                  <a:pt x="886982" y="245519"/>
                </a:lnTo>
                <a:lnTo>
                  <a:pt x="88698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3910776" y="4010198"/>
            <a:ext cx="887094" cy="245745"/>
          </a:xfrm>
          <a:custGeom>
            <a:avLst/>
            <a:gdLst/>
            <a:ahLst/>
            <a:cxnLst/>
            <a:rect l="l" t="t" r="r" b="b"/>
            <a:pathLst>
              <a:path w="887095" h="245745">
                <a:moveTo>
                  <a:pt x="0" y="245519"/>
                </a:moveTo>
                <a:lnTo>
                  <a:pt x="886982" y="245519"/>
                </a:lnTo>
                <a:lnTo>
                  <a:pt x="88698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 txBox="1"/>
          <p:nvPr/>
        </p:nvSpPr>
        <p:spPr>
          <a:xfrm>
            <a:off x="4013806" y="4049296"/>
            <a:ext cx="69596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9545" marR="5080" indent="-157480">
              <a:lnSpc>
                <a:spcPts val="570"/>
              </a:lnSpc>
            </a:pPr>
            <a:r>
              <a:rPr sz="550" b="1" spc="10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anspor</a:t>
            </a:r>
            <a:r>
              <a:rPr sz="550" b="1" spc="5" dirty="0">
                <a:latin typeface="Calibri"/>
                <a:cs typeface="Calibri"/>
              </a:rPr>
              <a:t>t </a:t>
            </a:r>
            <a:r>
              <a:rPr sz="550" b="1" spc="10" dirty="0">
                <a:latin typeface="Calibri"/>
                <a:cs typeface="Calibri"/>
              </a:rPr>
              <a:t>P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og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5" dirty="0">
                <a:latin typeface="Calibri"/>
                <a:cs typeface="Calibri"/>
              </a:rPr>
              <a:t>s</a:t>
            </a:r>
            <a:r>
              <a:rPr sz="550" b="1" spc="-10" dirty="0">
                <a:latin typeface="Calibri"/>
                <a:cs typeface="Calibri"/>
              </a:rPr>
              <a:t> </a:t>
            </a:r>
            <a:r>
              <a:rPr sz="550" b="1" spc="15" dirty="0">
                <a:latin typeface="Calibri"/>
                <a:cs typeface="Calibri"/>
              </a:rPr>
              <a:t>&amp;</a:t>
            </a:r>
            <a:r>
              <a:rPr sz="550" b="1" spc="5" dirty="0">
                <a:latin typeface="Calibri"/>
                <a:cs typeface="Calibri"/>
              </a:rPr>
              <a:t> </a:t>
            </a:r>
            <a:r>
              <a:rPr sz="550" b="1" spc="20" dirty="0">
                <a:latin typeface="Calibri"/>
                <a:cs typeface="Calibri"/>
              </a:rPr>
              <a:t>M</a:t>
            </a:r>
            <a:r>
              <a:rPr sz="550" b="1" spc="10" dirty="0">
                <a:latin typeface="Calibri"/>
                <a:cs typeface="Calibri"/>
              </a:rPr>
              <a:t>on</a:t>
            </a:r>
            <a:r>
              <a:rPr sz="550" b="1" dirty="0">
                <a:latin typeface="Calibri"/>
                <a:cs typeface="Calibri"/>
              </a:rPr>
              <a:t>it</a:t>
            </a:r>
            <a:r>
              <a:rPr sz="550" b="1" spc="10" dirty="0">
                <a:latin typeface="Calibri"/>
                <a:cs typeface="Calibri"/>
              </a:rPr>
              <a:t>or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ng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304" name="object 304"/>
          <p:cNvSpPr/>
          <p:nvPr/>
        </p:nvSpPr>
        <p:spPr>
          <a:xfrm>
            <a:off x="3883720" y="5373759"/>
            <a:ext cx="995314" cy="344867"/>
          </a:xfrm>
          <a:prstGeom prst="rect">
            <a:avLst/>
          </a:prstGeom>
          <a:blipFill>
            <a:blip r:embed="rId9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4017593" y="5386855"/>
            <a:ext cx="743575" cy="341957"/>
          </a:xfrm>
          <a:prstGeom prst="rect">
            <a:avLst/>
          </a:prstGeom>
          <a:blipFill>
            <a:blip r:embed="rId9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3910776" y="5400685"/>
            <a:ext cx="890905" cy="240665"/>
          </a:xfrm>
          <a:custGeom>
            <a:avLst/>
            <a:gdLst/>
            <a:ahLst/>
            <a:cxnLst/>
            <a:rect l="l" t="t" r="r" b="b"/>
            <a:pathLst>
              <a:path w="890904" h="240664">
                <a:moveTo>
                  <a:pt x="0" y="240450"/>
                </a:moveTo>
                <a:lnTo>
                  <a:pt x="890341" y="240450"/>
                </a:lnTo>
                <a:lnTo>
                  <a:pt x="890341" y="0"/>
                </a:lnTo>
                <a:lnTo>
                  <a:pt x="0" y="0"/>
                </a:lnTo>
                <a:lnTo>
                  <a:pt x="0" y="2404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3910776" y="5400685"/>
            <a:ext cx="890905" cy="240665"/>
          </a:xfrm>
          <a:custGeom>
            <a:avLst/>
            <a:gdLst/>
            <a:ahLst/>
            <a:cxnLst/>
            <a:rect l="l" t="t" r="r" b="b"/>
            <a:pathLst>
              <a:path w="890904" h="240664">
                <a:moveTo>
                  <a:pt x="0" y="240450"/>
                </a:moveTo>
                <a:lnTo>
                  <a:pt x="890341" y="240450"/>
                </a:lnTo>
                <a:lnTo>
                  <a:pt x="890341" y="0"/>
                </a:lnTo>
                <a:lnTo>
                  <a:pt x="0" y="0"/>
                </a:lnTo>
                <a:lnTo>
                  <a:pt x="0" y="240450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 txBox="1"/>
          <p:nvPr/>
        </p:nvSpPr>
        <p:spPr>
          <a:xfrm>
            <a:off x="4073830" y="5435999"/>
            <a:ext cx="56451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735">
              <a:lnSpc>
                <a:spcPct val="100000"/>
              </a:lnSpc>
            </a:pPr>
            <a:r>
              <a:rPr sz="550" b="1" spc="20" dirty="0">
                <a:latin typeface="Calibri"/>
                <a:cs typeface="Calibri"/>
              </a:rPr>
              <a:t>M</a:t>
            </a:r>
            <a:r>
              <a:rPr sz="550" b="1" spc="10" dirty="0">
                <a:latin typeface="Calibri"/>
                <a:cs typeface="Calibri"/>
              </a:rPr>
              <a:t>u</a:t>
            </a:r>
            <a:r>
              <a:rPr sz="550" b="1" spc="5" dirty="0">
                <a:latin typeface="Calibri"/>
                <a:cs typeface="Calibri"/>
              </a:rPr>
              <a:t>rr</a:t>
            </a:r>
            <a:r>
              <a:rPr sz="550" b="1" spc="10" dirty="0">
                <a:latin typeface="Calibri"/>
                <a:cs typeface="Calibri"/>
              </a:rPr>
              <a:t>ay</a:t>
            </a:r>
            <a:r>
              <a:rPr sz="550" b="1" spc="5" dirty="0">
                <a:latin typeface="Calibri"/>
                <a:cs typeface="Calibri"/>
              </a:rPr>
              <a:t> </a:t>
            </a:r>
            <a:r>
              <a:rPr sz="550" b="1" dirty="0">
                <a:latin typeface="Calibri"/>
                <a:cs typeface="Calibri"/>
              </a:rPr>
              <a:t>C</a:t>
            </a:r>
            <a:r>
              <a:rPr sz="550" b="1" spc="10" dirty="0">
                <a:latin typeface="Calibri"/>
                <a:cs typeface="Calibri"/>
              </a:rPr>
              <a:t>u</a:t>
            </a:r>
            <a:r>
              <a:rPr sz="550" b="1" dirty="0">
                <a:latin typeface="Calibri"/>
                <a:cs typeface="Calibri"/>
              </a:rPr>
              <a:t>lli</a:t>
            </a:r>
            <a:r>
              <a:rPr sz="550" b="1" spc="10" dirty="0">
                <a:latin typeface="Calibri"/>
                <a:cs typeface="Calibri"/>
              </a:rPr>
              <a:t>nan</a:t>
            </a:r>
            <a:endParaRPr sz="5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550" spc="5" dirty="0">
                <a:latin typeface="Calibri"/>
                <a:cs typeface="Calibri"/>
              </a:rPr>
              <a:t>E</a:t>
            </a:r>
            <a:r>
              <a:rPr sz="550" spc="10" dirty="0">
                <a:latin typeface="Calibri"/>
                <a:cs typeface="Calibri"/>
              </a:rPr>
              <a:t>xec</a:t>
            </a:r>
            <a:r>
              <a:rPr sz="550" spc="5" dirty="0">
                <a:latin typeface="Calibri"/>
                <a:cs typeface="Calibri"/>
              </a:rPr>
              <a:t>ut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spc="10" dirty="0">
                <a:latin typeface="Calibri"/>
                <a:cs typeface="Calibri"/>
              </a:rPr>
              <a:t>ve</a:t>
            </a:r>
            <a:r>
              <a:rPr sz="550" dirty="0">
                <a:latin typeface="Calibri"/>
                <a:cs typeface="Calibri"/>
              </a:rPr>
              <a:t> </a:t>
            </a:r>
            <a:r>
              <a:rPr sz="550" spc="10" dirty="0">
                <a:latin typeface="Calibri"/>
                <a:cs typeface="Calibri"/>
              </a:rPr>
              <a:t>D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5" dirty="0">
                <a:latin typeface="Calibri"/>
                <a:cs typeface="Calibri"/>
              </a:rPr>
              <a:t>ector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309" name="object 309"/>
          <p:cNvSpPr/>
          <p:nvPr/>
        </p:nvSpPr>
        <p:spPr>
          <a:xfrm>
            <a:off x="3883720" y="5123475"/>
            <a:ext cx="992404" cy="355053"/>
          </a:xfrm>
          <a:prstGeom prst="rect">
            <a:avLst/>
          </a:prstGeom>
          <a:blipFill>
            <a:blip r:embed="rId10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4078708" y="5142392"/>
            <a:ext cx="621343" cy="327405"/>
          </a:xfrm>
          <a:prstGeom prst="rect">
            <a:avLst/>
          </a:prstGeom>
          <a:blipFill>
            <a:blip r:embed="rId10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3910776" y="5150085"/>
            <a:ext cx="887094" cy="250825"/>
          </a:xfrm>
          <a:custGeom>
            <a:avLst/>
            <a:gdLst/>
            <a:ahLst/>
            <a:cxnLst/>
            <a:rect l="l" t="t" r="r" b="b"/>
            <a:pathLst>
              <a:path w="887095" h="250825">
                <a:moveTo>
                  <a:pt x="0" y="250587"/>
                </a:moveTo>
                <a:lnTo>
                  <a:pt x="886982" y="250587"/>
                </a:lnTo>
                <a:lnTo>
                  <a:pt x="886982" y="0"/>
                </a:lnTo>
                <a:lnTo>
                  <a:pt x="0" y="0"/>
                </a:lnTo>
                <a:lnTo>
                  <a:pt x="0" y="250587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3910776" y="5150085"/>
            <a:ext cx="887094" cy="250825"/>
          </a:xfrm>
          <a:custGeom>
            <a:avLst/>
            <a:gdLst/>
            <a:ahLst/>
            <a:cxnLst/>
            <a:rect l="l" t="t" r="r" b="b"/>
            <a:pathLst>
              <a:path w="887095" h="250825">
                <a:moveTo>
                  <a:pt x="0" y="250587"/>
                </a:moveTo>
                <a:lnTo>
                  <a:pt x="886982" y="250587"/>
                </a:lnTo>
                <a:lnTo>
                  <a:pt x="886982" y="0"/>
                </a:lnTo>
                <a:lnTo>
                  <a:pt x="0" y="0"/>
                </a:lnTo>
                <a:lnTo>
                  <a:pt x="0" y="250587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 txBox="1"/>
          <p:nvPr/>
        </p:nvSpPr>
        <p:spPr>
          <a:xfrm>
            <a:off x="4134642" y="5191779"/>
            <a:ext cx="44005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970" marR="5080" indent="-1905">
              <a:lnSpc>
                <a:spcPts val="570"/>
              </a:lnSpc>
            </a:pPr>
            <a:r>
              <a:rPr sz="550" b="1" spc="20" dirty="0">
                <a:latin typeface="Calibri"/>
                <a:cs typeface="Calibri"/>
              </a:rPr>
              <a:t>M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spc="5" dirty="0">
                <a:latin typeface="Calibri"/>
                <a:cs typeface="Calibri"/>
              </a:rPr>
              <a:t>j</a:t>
            </a:r>
            <a:r>
              <a:rPr sz="550" b="1" spc="10" dirty="0">
                <a:latin typeface="Calibri"/>
                <a:cs typeface="Calibri"/>
              </a:rPr>
              <a:t>or</a:t>
            </a:r>
            <a:r>
              <a:rPr sz="550" b="1" spc="-10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P</a:t>
            </a:r>
            <a:r>
              <a:rPr sz="550" b="1" spc="5" dirty="0">
                <a:latin typeface="Calibri"/>
                <a:cs typeface="Calibri"/>
              </a:rPr>
              <a:t>roje</a:t>
            </a:r>
            <a:r>
              <a:rPr sz="550" b="1" dirty="0">
                <a:latin typeface="Calibri"/>
                <a:cs typeface="Calibri"/>
              </a:rPr>
              <a:t>ct </a:t>
            </a:r>
            <a:r>
              <a:rPr sz="550" b="1" spc="15" dirty="0">
                <a:latin typeface="Calibri"/>
                <a:cs typeface="Calibri"/>
              </a:rPr>
              <a:t>D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v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10" dirty="0">
                <a:latin typeface="Calibri"/>
                <a:cs typeface="Calibri"/>
              </a:rPr>
              <a:t>op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spc="5" dirty="0">
                <a:latin typeface="Calibri"/>
                <a:cs typeface="Calibri"/>
              </a:rPr>
              <a:t>t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314" name="object 314"/>
          <p:cNvSpPr/>
          <p:nvPr/>
        </p:nvSpPr>
        <p:spPr>
          <a:xfrm>
            <a:off x="3883720" y="5920891"/>
            <a:ext cx="992404" cy="350688"/>
          </a:xfrm>
          <a:prstGeom prst="rect">
            <a:avLst/>
          </a:prstGeom>
          <a:blipFill>
            <a:blip r:embed="rId10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4097625" y="5936897"/>
            <a:ext cx="580600" cy="341957"/>
          </a:xfrm>
          <a:prstGeom prst="rect">
            <a:avLst/>
          </a:prstGeom>
          <a:blipFill>
            <a:blip r:embed="rId10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3910776" y="5947855"/>
            <a:ext cx="887094" cy="245745"/>
          </a:xfrm>
          <a:custGeom>
            <a:avLst/>
            <a:gdLst/>
            <a:ahLst/>
            <a:cxnLst/>
            <a:rect l="l" t="t" r="r" b="b"/>
            <a:pathLst>
              <a:path w="887095" h="245745">
                <a:moveTo>
                  <a:pt x="0" y="245519"/>
                </a:moveTo>
                <a:lnTo>
                  <a:pt x="886982" y="245519"/>
                </a:lnTo>
                <a:lnTo>
                  <a:pt x="88698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3910776" y="5947855"/>
            <a:ext cx="887094" cy="245745"/>
          </a:xfrm>
          <a:custGeom>
            <a:avLst/>
            <a:gdLst/>
            <a:ahLst/>
            <a:cxnLst/>
            <a:rect l="l" t="t" r="r" b="b"/>
            <a:pathLst>
              <a:path w="887095" h="245745">
                <a:moveTo>
                  <a:pt x="0" y="245519"/>
                </a:moveTo>
                <a:lnTo>
                  <a:pt x="886982" y="245519"/>
                </a:lnTo>
                <a:lnTo>
                  <a:pt x="88698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 txBox="1"/>
          <p:nvPr/>
        </p:nvSpPr>
        <p:spPr>
          <a:xfrm>
            <a:off x="4153560" y="5985751"/>
            <a:ext cx="40068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550" b="1" spc="10" dirty="0">
                <a:latin typeface="Calibri"/>
                <a:cs typeface="Calibri"/>
              </a:rPr>
              <a:t>T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5" dirty="0">
                <a:latin typeface="Calibri"/>
                <a:cs typeface="Calibri"/>
              </a:rPr>
              <a:t>m </a:t>
            </a:r>
            <a:r>
              <a:rPr sz="550" b="1" dirty="0">
                <a:latin typeface="Calibri"/>
                <a:cs typeface="Calibri"/>
              </a:rPr>
              <a:t>C</a:t>
            </a:r>
            <a:r>
              <a:rPr sz="550" b="1" spc="10" dirty="0">
                <a:latin typeface="Calibri"/>
                <a:cs typeface="Calibri"/>
              </a:rPr>
              <a:t>u</a:t>
            </a:r>
            <a:r>
              <a:rPr sz="550" b="1" dirty="0">
                <a:latin typeface="Calibri"/>
                <a:cs typeface="Calibri"/>
              </a:rPr>
              <a:t>lli</a:t>
            </a:r>
            <a:r>
              <a:rPr sz="550" b="1" spc="10" dirty="0">
                <a:latin typeface="Calibri"/>
                <a:cs typeface="Calibri"/>
              </a:rPr>
              <a:t>nan</a:t>
            </a:r>
            <a:endParaRPr sz="550">
              <a:latin typeface="Calibri"/>
              <a:cs typeface="Calibri"/>
            </a:endParaRPr>
          </a:p>
          <a:p>
            <a:pPr marL="1905" algn="ctr">
              <a:lnSpc>
                <a:spcPct val="100000"/>
              </a:lnSpc>
              <a:spcBef>
                <a:spcPts val="25"/>
              </a:spcBef>
            </a:pPr>
            <a:r>
              <a:rPr sz="550" spc="10" dirty="0">
                <a:latin typeface="Calibri"/>
                <a:cs typeface="Calibri"/>
              </a:rPr>
              <a:t>D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5" dirty="0">
                <a:latin typeface="Calibri"/>
                <a:cs typeface="Calibri"/>
              </a:rPr>
              <a:t>ector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319" name="object 319"/>
          <p:cNvSpPr/>
          <p:nvPr/>
        </p:nvSpPr>
        <p:spPr>
          <a:xfrm>
            <a:off x="3883720" y="5674972"/>
            <a:ext cx="992404" cy="350688"/>
          </a:xfrm>
          <a:prstGeom prst="rect">
            <a:avLst/>
          </a:prstGeom>
          <a:blipFill>
            <a:blip r:embed="rId9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3995766" y="5728813"/>
            <a:ext cx="785774" cy="254649"/>
          </a:xfrm>
          <a:prstGeom prst="rect">
            <a:avLst/>
          </a:prstGeom>
          <a:blipFill>
            <a:blip r:embed="rId10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3910776" y="5702336"/>
            <a:ext cx="887094" cy="245745"/>
          </a:xfrm>
          <a:custGeom>
            <a:avLst/>
            <a:gdLst/>
            <a:ahLst/>
            <a:cxnLst/>
            <a:rect l="l" t="t" r="r" b="b"/>
            <a:pathLst>
              <a:path w="887095" h="245745">
                <a:moveTo>
                  <a:pt x="0" y="245519"/>
                </a:moveTo>
                <a:lnTo>
                  <a:pt x="886982" y="245519"/>
                </a:lnTo>
                <a:lnTo>
                  <a:pt x="88698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3910776" y="5702336"/>
            <a:ext cx="887094" cy="245745"/>
          </a:xfrm>
          <a:custGeom>
            <a:avLst/>
            <a:gdLst/>
            <a:ahLst/>
            <a:cxnLst/>
            <a:rect l="l" t="t" r="r" b="b"/>
            <a:pathLst>
              <a:path w="887095" h="245745">
                <a:moveTo>
                  <a:pt x="0" y="245519"/>
                </a:moveTo>
                <a:lnTo>
                  <a:pt x="886982" y="245519"/>
                </a:lnTo>
                <a:lnTo>
                  <a:pt x="88698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object 323"/>
          <p:cNvSpPr txBox="1"/>
          <p:nvPr/>
        </p:nvSpPr>
        <p:spPr>
          <a:xfrm>
            <a:off x="4051699" y="5777957"/>
            <a:ext cx="605155" cy="98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50" b="1" spc="10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anspor</a:t>
            </a:r>
            <a:r>
              <a:rPr sz="550" b="1" spc="5" dirty="0">
                <a:latin typeface="Calibri"/>
                <a:cs typeface="Calibri"/>
              </a:rPr>
              <a:t>t </a:t>
            </a:r>
            <a:r>
              <a:rPr sz="550" b="1" spc="10" dirty="0">
                <a:latin typeface="Calibri"/>
                <a:cs typeface="Calibri"/>
              </a:rPr>
              <a:t>P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op</a:t>
            </a:r>
            <a:r>
              <a:rPr sz="550" b="1" spc="5" dirty="0">
                <a:latin typeface="Calibri"/>
                <a:cs typeface="Calibri"/>
              </a:rPr>
              <a:t>er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10" dirty="0">
                <a:latin typeface="Calibri"/>
                <a:cs typeface="Calibri"/>
              </a:rPr>
              <a:t>y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324" name="object 324"/>
          <p:cNvSpPr/>
          <p:nvPr/>
        </p:nvSpPr>
        <p:spPr>
          <a:xfrm>
            <a:off x="4877579" y="5488715"/>
            <a:ext cx="998224" cy="350688"/>
          </a:xfrm>
          <a:prstGeom prst="rect">
            <a:avLst/>
          </a:prstGeom>
          <a:blipFill>
            <a:blip r:embed="rId10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5161331" y="5504721"/>
            <a:ext cx="445272" cy="341957"/>
          </a:xfrm>
          <a:prstGeom prst="rect">
            <a:avLst/>
          </a:prstGeom>
          <a:blipFill>
            <a:blip r:embed="rId10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4903547" y="5515617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4903547" y="5515617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object 328"/>
          <p:cNvSpPr txBox="1"/>
          <p:nvPr/>
        </p:nvSpPr>
        <p:spPr>
          <a:xfrm>
            <a:off x="5218157" y="5553259"/>
            <a:ext cx="26606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2390">
              <a:lnSpc>
                <a:spcPct val="100000"/>
              </a:lnSpc>
            </a:pPr>
            <a:r>
              <a:rPr sz="550" b="1" spc="10" dirty="0">
                <a:latin typeface="Calibri"/>
                <a:cs typeface="Calibri"/>
              </a:rPr>
              <a:t>TBA</a:t>
            </a:r>
            <a:endParaRPr sz="5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550" spc="10" dirty="0">
                <a:latin typeface="Calibri"/>
                <a:cs typeface="Calibri"/>
              </a:rPr>
              <a:t>D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5" dirty="0">
                <a:latin typeface="Calibri"/>
                <a:cs typeface="Calibri"/>
              </a:rPr>
              <a:t>ector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329" name="object 329"/>
          <p:cNvSpPr/>
          <p:nvPr/>
        </p:nvSpPr>
        <p:spPr>
          <a:xfrm>
            <a:off x="4877579" y="5251527"/>
            <a:ext cx="998224" cy="350688"/>
          </a:xfrm>
          <a:prstGeom prst="rect">
            <a:avLst/>
          </a:prstGeom>
          <a:blipFill>
            <a:blip r:embed="rId10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4944516" y="5303912"/>
            <a:ext cx="878903" cy="254649"/>
          </a:xfrm>
          <a:prstGeom prst="rect">
            <a:avLst/>
          </a:prstGeom>
          <a:blipFill>
            <a:blip r:embed="rId10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4903547" y="5277992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4903547" y="5277992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object 333"/>
          <p:cNvSpPr txBox="1"/>
          <p:nvPr/>
        </p:nvSpPr>
        <p:spPr>
          <a:xfrm>
            <a:off x="5001419" y="5353663"/>
            <a:ext cx="698500" cy="98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50" b="1" spc="10" dirty="0">
                <a:latin typeface="Calibri"/>
                <a:cs typeface="Calibri"/>
              </a:rPr>
              <a:t>P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og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spc="15" dirty="0">
                <a:latin typeface="Calibri"/>
                <a:cs typeface="Calibri"/>
              </a:rPr>
              <a:t>m </a:t>
            </a:r>
            <a:r>
              <a:rPr sz="550" b="1" dirty="0">
                <a:latin typeface="Calibri"/>
                <a:cs typeface="Calibri"/>
              </a:rPr>
              <a:t>C</a:t>
            </a:r>
            <a:r>
              <a:rPr sz="550" b="1" spc="10" dirty="0">
                <a:latin typeface="Calibri"/>
                <a:cs typeface="Calibri"/>
              </a:rPr>
              <a:t>oo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d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na</a:t>
            </a:r>
            <a:r>
              <a:rPr sz="550" b="1" dirty="0">
                <a:latin typeface="Calibri"/>
                <a:cs typeface="Calibri"/>
              </a:rPr>
              <a:t>ti</a:t>
            </a:r>
            <a:r>
              <a:rPr sz="550" b="1" spc="10" dirty="0">
                <a:latin typeface="Calibri"/>
                <a:cs typeface="Calibri"/>
              </a:rPr>
              <a:t>on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334" name="object 334"/>
          <p:cNvSpPr/>
          <p:nvPr/>
        </p:nvSpPr>
        <p:spPr>
          <a:xfrm>
            <a:off x="4884855" y="3799299"/>
            <a:ext cx="998224" cy="350688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5088574" y="3813851"/>
            <a:ext cx="608247" cy="341957"/>
          </a:xfrm>
          <a:prstGeom prst="rect">
            <a:avLst/>
          </a:prstGeom>
          <a:blipFill>
            <a:blip r:embed="rId10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4911915" y="3825880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4911915" y="3825880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object 338"/>
          <p:cNvSpPr txBox="1"/>
          <p:nvPr/>
        </p:nvSpPr>
        <p:spPr>
          <a:xfrm>
            <a:off x="5145115" y="3863238"/>
            <a:ext cx="427990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550" b="1" spc="5" dirty="0">
                <a:latin typeface="Calibri"/>
                <a:cs typeface="Calibri"/>
              </a:rPr>
              <a:t>J</a:t>
            </a:r>
            <a:r>
              <a:rPr sz="550" b="1" spc="10" dirty="0">
                <a:latin typeface="Calibri"/>
                <a:cs typeface="Calibri"/>
              </a:rPr>
              <a:t>oshua </a:t>
            </a:r>
            <a:r>
              <a:rPr sz="550" b="1" spc="20" dirty="0">
                <a:latin typeface="Calibri"/>
                <a:cs typeface="Calibri"/>
              </a:rPr>
              <a:t>M</a:t>
            </a:r>
            <a:r>
              <a:rPr sz="550" b="1" dirty="0">
                <a:latin typeface="Calibri"/>
                <a:cs typeface="Calibri"/>
              </a:rPr>
              <a:t>ill</a:t>
            </a:r>
            <a:r>
              <a:rPr sz="550" b="1" spc="5" dirty="0">
                <a:latin typeface="Calibri"/>
                <a:cs typeface="Calibri"/>
              </a:rPr>
              <a:t>er</a:t>
            </a:r>
            <a:endParaRPr sz="55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  <a:spcBef>
                <a:spcPts val="25"/>
              </a:spcBef>
            </a:pPr>
            <a:r>
              <a:rPr sz="550" spc="10" dirty="0">
                <a:latin typeface="Calibri"/>
                <a:cs typeface="Calibri"/>
              </a:rPr>
              <a:t>D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5" dirty="0">
                <a:latin typeface="Calibri"/>
                <a:cs typeface="Calibri"/>
              </a:rPr>
              <a:t>ector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339" name="object 339"/>
          <p:cNvSpPr/>
          <p:nvPr/>
        </p:nvSpPr>
        <p:spPr>
          <a:xfrm>
            <a:off x="4884855" y="3553381"/>
            <a:ext cx="998224" cy="350688"/>
          </a:xfrm>
          <a:prstGeom prst="rect">
            <a:avLst/>
          </a:prstGeom>
          <a:blipFill>
            <a:blip r:embed="rId1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4956157" y="3607221"/>
            <a:ext cx="873082" cy="254649"/>
          </a:xfrm>
          <a:prstGeom prst="rect">
            <a:avLst/>
          </a:prstGeom>
          <a:blipFill>
            <a:blip r:embed="rId1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4911915" y="3580325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4911915" y="3580325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object 343"/>
          <p:cNvSpPr txBox="1"/>
          <p:nvPr/>
        </p:nvSpPr>
        <p:spPr>
          <a:xfrm>
            <a:off x="5012697" y="3655517"/>
            <a:ext cx="692785" cy="98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50" b="1" dirty="0">
                <a:latin typeface="Calibri"/>
                <a:cs typeface="Calibri"/>
              </a:rPr>
              <a:t>C</a:t>
            </a:r>
            <a:r>
              <a:rPr sz="550" b="1" spc="15" dirty="0">
                <a:latin typeface="Calibri"/>
                <a:cs typeface="Calibri"/>
              </a:rPr>
              <a:t>omm</a:t>
            </a:r>
            <a:r>
              <a:rPr sz="550" b="1" spc="5" dirty="0">
                <a:latin typeface="Calibri"/>
                <a:cs typeface="Calibri"/>
              </a:rPr>
              <a:t>er</a:t>
            </a:r>
            <a:r>
              <a:rPr sz="550" b="1" dirty="0">
                <a:latin typeface="Calibri"/>
                <a:cs typeface="Calibri"/>
              </a:rPr>
              <a:t>ci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spc="5" dirty="0">
                <a:latin typeface="Calibri"/>
                <a:cs typeface="Calibri"/>
              </a:rPr>
              <a:t>l</a:t>
            </a:r>
            <a:r>
              <a:rPr sz="550" b="1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P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og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5" dirty="0">
                <a:latin typeface="Calibri"/>
                <a:cs typeface="Calibri"/>
              </a:rPr>
              <a:t>s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344" name="object 344"/>
          <p:cNvSpPr/>
          <p:nvPr/>
        </p:nvSpPr>
        <p:spPr>
          <a:xfrm>
            <a:off x="4886310" y="4356617"/>
            <a:ext cx="998224" cy="350688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5101671" y="4371169"/>
            <a:ext cx="582055" cy="341957"/>
          </a:xfrm>
          <a:prstGeom prst="rect">
            <a:avLst/>
          </a:prstGeom>
          <a:blipFill>
            <a:blip r:embed="rId1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4912400" y="4383200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4912400" y="4383200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object 348"/>
          <p:cNvSpPr txBox="1"/>
          <p:nvPr/>
        </p:nvSpPr>
        <p:spPr>
          <a:xfrm>
            <a:off x="5158817" y="4420919"/>
            <a:ext cx="40195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550" b="1" spc="20" dirty="0">
                <a:latin typeface="Calibri"/>
                <a:cs typeface="Calibri"/>
              </a:rPr>
              <a:t>M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t</a:t>
            </a:r>
            <a:r>
              <a:rPr sz="550" b="1" spc="20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Ph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10" dirty="0">
                <a:latin typeface="Calibri"/>
                <a:cs typeface="Calibri"/>
              </a:rPr>
              <a:t>an</a:t>
            </a:r>
            <a:endParaRPr sz="55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  <a:spcBef>
                <a:spcPts val="25"/>
              </a:spcBef>
            </a:pPr>
            <a:r>
              <a:rPr sz="550" spc="10" dirty="0">
                <a:latin typeface="Calibri"/>
                <a:cs typeface="Calibri"/>
              </a:rPr>
              <a:t>D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5" dirty="0">
                <a:latin typeface="Calibri"/>
                <a:cs typeface="Calibri"/>
              </a:rPr>
              <a:t>ector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349" name="object 349"/>
          <p:cNvSpPr/>
          <p:nvPr/>
        </p:nvSpPr>
        <p:spPr>
          <a:xfrm>
            <a:off x="4886310" y="4125250"/>
            <a:ext cx="998224" cy="349233"/>
          </a:xfrm>
          <a:prstGeom prst="rect">
            <a:avLst/>
          </a:prstGeom>
          <a:blipFill>
            <a:blip r:embed="rId1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4964888" y="4141257"/>
            <a:ext cx="857076" cy="327405"/>
          </a:xfrm>
          <a:prstGeom prst="rect">
            <a:avLst/>
          </a:prstGeom>
          <a:blipFill>
            <a:blip r:embed="rId1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4912400" y="4151347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4912400" y="4151347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object 353"/>
          <p:cNvSpPr txBox="1"/>
          <p:nvPr/>
        </p:nvSpPr>
        <p:spPr>
          <a:xfrm>
            <a:off x="5022034" y="4190401"/>
            <a:ext cx="67500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0" marR="5080" indent="-121285">
              <a:lnSpc>
                <a:spcPts val="570"/>
              </a:lnSpc>
            </a:pPr>
            <a:r>
              <a:rPr sz="550" b="1" spc="10" dirty="0">
                <a:latin typeface="Calibri"/>
                <a:cs typeface="Calibri"/>
              </a:rPr>
              <a:t>S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g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5" dirty="0">
                <a:latin typeface="Calibri"/>
                <a:cs typeface="Calibri"/>
              </a:rPr>
              <a:t>c</a:t>
            </a:r>
            <a:r>
              <a:rPr sz="550" b="1" spc="25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S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10" dirty="0">
                <a:latin typeface="Calibri"/>
                <a:cs typeface="Calibri"/>
              </a:rPr>
              <a:t>ak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ho</a:t>
            </a: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10" dirty="0">
                <a:latin typeface="Calibri"/>
                <a:cs typeface="Calibri"/>
              </a:rPr>
              <a:t>d</a:t>
            </a:r>
            <a:r>
              <a:rPr sz="550" b="1" spc="5" dirty="0">
                <a:latin typeface="Calibri"/>
                <a:cs typeface="Calibri"/>
              </a:rPr>
              <a:t>er </a:t>
            </a:r>
            <a:r>
              <a:rPr sz="550" b="1" spc="20" dirty="0">
                <a:latin typeface="Calibri"/>
                <a:cs typeface="Calibri"/>
              </a:rPr>
              <a:t>M</a:t>
            </a:r>
            <a:r>
              <a:rPr sz="550" b="1" spc="10" dirty="0">
                <a:latin typeface="Calibri"/>
                <a:cs typeface="Calibri"/>
              </a:rPr>
              <a:t>anag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spc="5" dirty="0">
                <a:latin typeface="Calibri"/>
                <a:cs typeface="Calibri"/>
              </a:rPr>
              <a:t>t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354" name="object 354"/>
          <p:cNvSpPr/>
          <p:nvPr/>
        </p:nvSpPr>
        <p:spPr>
          <a:xfrm>
            <a:off x="4886310" y="4927031"/>
            <a:ext cx="998224" cy="350688"/>
          </a:xfrm>
          <a:prstGeom prst="rect">
            <a:avLst/>
          </a:prstGeom>
          <a:blipFill>
            <a:blip r:embed="rId1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5079843" y="4943038"/>
            <a:ext cx="625709" cy="341957"/>
          </a:xfrm>
          <a:prstGeom prst="rect">
            <a:avLst/>
          </a:prstGeom>
          <a:blipFill>
            <a:blip r:embed="rId1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4912521" y="4953980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4912521" y="4953980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object 358"/>
          <p:cNvSpPr txBox="1"/>
          <p:nvPr/>
        </p:nvSpPr>
        <p:spPr>
          <a:xfrm>
            <a:off x="5136991" y="4991576"/>
            <a:ext cx="445770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550" b="1" spc="10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sh Bur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ow</a:t>
            </a:r>
            <a:r>
              <a:rPr sz="550" b="1" spc="5" dirty="0">
                <a:latin typeface="Calibri"/>
                <a:cs typeface="Calibri"/>
              </a:rPr>
              <a:t>s</a:t>
            </a:r>
            <a:endParaRPr sz="55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  <a:spcBef>
                <a:spcPts val="25"/>
              </a:spcBef>
            </a:pPr>
            <a:r>
              <a:rPr sz="550" spc="10" dirty="0">
                <a:latin typeface="Calibri"/>
                <a:cs typeface="Calibri"/>
              </a:rPr>
              <a:t>D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5" dirty="0">
                <a:latin typeface="Calibri"/>
                <a:cs typeface="Calibri"/>
              </a:rPr>
              <a:t>ector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359" name="object 359"/>
          <p:cNvSpPr/>
          <p:nvPr/>
        </p:nvSpPr>
        <p:spPr>
          <a:xfrm>
            <a:off x="4886310" y="4681113"/>
            <a:ext cx="998224" cy="350688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4915413" y="4734953"/>
            <a:ext cx="953115" cy="254649"/>
          </a:xfrm>
          <a:prstGeom prst="rect">
            <a:avLst/>
          </a:prstGeom>
          <a:blipFill>
            <a:blip r:embed="rId1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object 361"/>
          <p:cNvSpPr/>
          <p:nvPr/>
        </p:nvSpPr>
        <p:spPr>
          <a:xfrm>
            <a:off x="4912521" y="4708425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4912521" y="4708425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3" name="object 363"/>
          <p:cNvSpPr txBox="1"/>
          <p:nvPr/>
        </p:nvSpPr>
        <p:spPr>
          <a:xfrm>
            <a:off x="4972560" y="4783855"/>
            <a:ext cx="772160" cy="98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50" b="1" spc="5" dirty="0">
                <a:latin typeface="Calibri"/>
                <a:cs typeface="Calibri"/>
              </a:rPr>
              <a:t>G</a:t>
            </a:r>
            <a:r>
              <a:rPr sz="550" b="1" spc="10" dirty="0">
                <a:latin typeface="Calibri"/>
                <a:cs typeface="Calibri"/>
              </a:rPr>
              <a:t>ov</a:t>
            </a:r>
            <a:r>
              <a:rPr sz="550" b="1" spc="5" dirty="0">
                <a:latin typeface="Calibri"/>
                <a:cs typeface="Calibri"/>
              </a:rPr>
              <a:t>er</a:t>
            </a:r>
            <a:r>
              <a:rPr sz="550" b="1" spc="10" dirty="0">
                <a:latin typeface="Calibri"/>
                <a:cs typeface="Calibri"/>
              </a:rPr>
              <a:t>nan</a:t>
            </a:r>
            <a:r>
              <a:rPr sz="550" b="1" dirty="0">
                <a:latin typeface="Calibri"/>
                <a:cs typeface="Calibri"/>
              </a:rPr>
              <a:t>c</a:t>
            </a:r>
            <a:r>
              <a:rPr sz="550" b="1" spc="10" dirty="0">
                <a:latin typeface="Calibri"/>
                <a:cs typeface="Calibri"/>
              </a:rPr>
              <a:t>e</a:t>
            </a:r>
            <a:r>
              <a:rPr sz="550" b="1" dirty="0">
                <a:latin typeface="Calibri"/>
                <a:cs typeface="Calibri"/>
              </a:rPr>
              <a:t> </a:t>
            </a:r>
            <a:r>
              <a:rPr sz="550" b="1" spc="15" dirty="0">
                <a:latin typeface="Calibri"/>
                <a:cs typeface="Calibri"/>
              </a:rPr>
              <a:t>&amp;</a:t>
            </a:r>
            <a:r>
              <a:rPr sz="550" b="1" spc="10" dirty="0">
                <a:latin typeface="Calibri"/>
                <a:cs typeface="Calibri"/>
              </a:rPr>
              <a:t> </a:t>
            </a:r>
            <a:r>
              <a:rPr sz="550" b="1" spc="5" dirty="0">
                <a:latin typeface="Calibri"/>
                <a:cs typeface="Calibri"/>
              </a:rPr>
              <a:t>Re</a:t>
            </a:r>
            <a:r>
              <a:rPr sz="550" b="1" spc="10" dirty="0">
                <a:latin typeface="Calibri"/>
                <a:cs typeface="Calibri"/>
              </a:rPr>
              <a:t>por</a:t>
            </a:r>
            <a:r>
              <a:rPr sz="550" b="1" dirty="0">
                <a:latin typeface="Calibri"/>
                <a:cs typeface="Calibri"/>
              </a:rPr>
              <a:t>ti</a:t>
            </a:r>
            <a:r>
              <a:rPr sz="550" b="1" spc="10" dirty="0">
                <a:latin typeface="Calibri"/>
                <a:cs typeface="Calibri"/>
              </a:rPr>
              <a:t>ng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364" name="object 364"/>
          <p:cNvSpPr/>
          <p:nvPr/>
        </p:nvSpPr>
        <p:spPr>
          <a:xfrm>
            <a:off x="5875804" y="2441656"/>
            <a:ext cx="1011320" cy="360874"/>
          </a:xfrm>
          <a:prstGeom prst="rect">
            <a:avLst/>
          </a:prstGeom>
          <a:blipFill>
            <a:blip r:embed="rId1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5" name="object 365"/>
          <p:cNvSpPr/>
          <p:nvPr/>
        </p:nvSpPr>
        <p:spPr>
          <a:xfrm>
            <a:off x="6018407" y="2462028"/>
            <a:ext cx="743575" cy="341957"/>
          </a:xfrm>
          <a:prstGeom prst="rect">
            <a:avLst/>
          </a:prstGeom>
          <a:blipFill>
            <a:blip r:embed="rId1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5903231" y="2469043"/>
            <a:ext cx="906144" cy="256540"/>
          </a:xfrm>
          <a:custGeom>
            <a:avLst/>
            <a:gdLst/>
            <a:ahLst/>
            <a:cxnLst/>
            <a:rect l="l" t="t" r="r" b="b"/>
            <a:pathLst>
              <a:path w="906145" h="256539">
                <a:moveTo>
                  <a:pt x="0" y="255984"/>
                </a:moveTo>
                <a:lnTo>
                  <a:pt x="906142" y="255984"/>
                </a:lnTo>
                <a:lnTo>
                  <a:pt x="906142" y="0"/>
                </a:lnTo>
                <a:lnTo>
                  <a:pt x="0" y="0"/>
                </a:lnTo>
                <a:lnTo>
                  <a:pt x="0" y="25598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7" name="object 367"/>
          <p:cNvSpPr/>
          <p:nvPr/>
        </p:nvSpPr>
        <p:spPr>
          <a:xfrm>
            <a:off x="5903231" y="2469043"/>
            <a:ext cx="906144" cy="256540"/>
          </a:xfrm>
          <a:custGeom>
            <a:avLst/>
            <a:gdLst/>
            <a:ahLst/>
            <a:cxnLst/>
            <a:rect l="l" t="t" r="r" b="b"/>
            <a:pathLst>
              <a:path w="906145" h="256539">
                <a:moveTo>
                  <a:pt x="0" y="255984"/>
                </a:moveTo>
                <a:lnTo>
                  <a:pt x="906142" y="255984"/>
                </a:lnTo>
                <a:lnTo>
                  <a:pt x="906142" y="0"/>
                </a:lnTo>
                <a:lnTo>
                  <a:pt x="0" y="0"/>
                </a:lnTo>
                <a:lnTo>
                  <a:pt x="0" y="255984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8" name="object 368"/>
          <p:cNvSpPr txBox="1"/>
          <p:nvPr/>
        </p:nvSpPr>
        <p:spPr>
          <a:xfrm>
            <a:off x="6075462" y="2511415"/>
            <a:ext cx="56451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7945">
              <a:lnSpc>
                <a:spcPct val="100000"/>
              </a:lnSpc>
            </a:pPr>
            <a:r>
              <a:rPr sz="550" b="1" spc="10" dirty="0">
                <a:latin typeface="Calibri"/>
                <a:cs typeface="Calibri"/>
              </a:rPr>
              <a:t>Sam 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os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v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spc="5" dirty="0">
                <a:latin typeface="Calibri"/>
                <a:cs typeface="Calibri"/>
              </a:rPr>
              <a:t>r</a:t>
            </a:r>
            <a:endParaRPr sz="5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550" spc="5" dirty="0">
                <a:latin typeface="Calibri"/>
                <a:cs typeface="Calibri"/>
              </a:rPr>
              <a:t>E</a:t>
            </a:r>
            <a:r>
              <a:rPr sz="550" spc="10" dirty="0">
                <a:latin typeface="Calibri"/>
                <a:cs typeface="Calibri"/>
              </a:rPr>
              <a:t>xec</a:t>
            </a:r>
            <a:r>
              <a:rPr sz="550" spc="5" dirty="0">
                <a:latin typeface="Calibri"/>
                <a:cs typeface="Calibri"/>
              </a:rPr>
              <a:t>ut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spc="10" dirty="0">
                <a:latin typeface="Calibri"/>
                <a:cs typeface="Calibri"/>
              </a:rPr>
              <a:t>ve</a:t>
            </a:r>
            <a:r>
              <a:rPr sz="550" dirty="0">
                <a:latin typeface="Calibri"/>
                <a:cs typeface="Calibri"/>
              </a:rPr>
              <a:t> </a:t>
            </a:r>
            <a:r>
              <a:rPr sz="550" spc="10" dirty="0">
                <a:latin typeface="Calibri"/>
                <a:cs typeface="Calibri"/>
              </a:rPr>
              <a:t>D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5" dirty="0">
                <a:latin typeface="Calibri"/>
                <a:cs typeface="Calibri"/>
              </a:rPr>
              <a:t>ector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369" name="object 369"/>
          <p:cNvSpPr/>
          <p:nvPr/>
        </p:nvSpPr>
        <p:spPr>
          <a:xfrm>
            <a:off x="5875804" y="2210289"/>
            <a:ext cx="1011320" cy="339047"/>
          </a:xfrm>
          <a:prstGeom prst="rect">
            <a:avLst/>
          </a:prstGeom>
          <a:blipFill>
            <a:blip r:embed="rId1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0" name="object 370"/>
          <p:cNvSpPr/>
          <p:nvPr/>
        </p:nvSpPr>
        <p:spPr>
          <a:xfrm>
            <a:off x="5973298" y="2220475"/>
            <a:ext cx="835249" cy="327405"/>
          </a:xfrm>
          <a:prstGeom prst="rect">
            <a:avLst/>
          </a:prstGeom>
          <a:blipFill>
            <a:blip r:embed="rId1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1" name="object 371"/>
          <p:cNvSpPr/>
          <p:nvPr/>
        </p:nvSpPr>
        <p:spPr>
          <a:xfrm>
            <a:off x="5903231" y="2236827"/>
            <a:ext cx="906144" cy="234950"/>
          </a:xfrm>
          <a:custGeom>
            <a:avLst/>
            <a:gdLst/>
            <a:ahLst/>
            <a:cxnLst/>
            <a:rect l="l" t="t" r="r" b="b"/>
            <a:pathLst>
              <a:path w="906145" h="234950">
                <a:moveTo>
                  <a:pt x="0" y="234520"/>
                </a:moveTo>
                <a:lnTo>
                  <a:pt x="906142" y="234520"/>
                </a:lnTo>
                <a:lnTo>
                  <a:pt x="906142" y="0"/>
                </a:lnTo>
                <a:lnTo>
                  <a:pt x="0" y="0"/>
                </a:lnTo>
                <a:lnTo>
                  <a:pt x="0" y="234520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2" name="object 372"/>
          <p:cNvSpPr/>
          <p:nvPr/>
        </p:nvSpPr>
        <p:spPr>
          <a:xfrm>
            <a:off x="5903231" y="2236827"/>
            <a:ext cx="906144" cy="234950"/>
          </a:xfrm>
          <a:custGeom>
            <a:avLst/>
            <a:gdLst/>
            <a:ahLst/>
            <a:cxnLst/>
            <a:rect l="l" t="t" r="r" b="b"/>
            <a:pathLst>
              <a:path w="906145" h="234950">
                <a:moveTo>
                  <a:pt x="0" y="234520"/>
                </a:moveTo>
                <a:lnTo>
                  <a:pt x="906142" y="234520"/>
                </a:lnTo>
                <a:lnTo>
                  <a:pt x="906142" y="0"/>
                </a:lnTo>
                <a:lnTo>
                  <a:pt x="0" y="0"/>
                </a:lnTo>
                <a:lnTo>
                  <a:pt x="0" y="234520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3" name="object 373"/>
          <p:cNvSpPr txBox="1"/>
          <p:nvPr/>
        </p:nvSpPr>
        <p:spPr>
          <a:xfrm>
            <a:off x="6046360" y="2269932"/>
            <a:ext cx="63690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4300" marR="5080" indent="-102235">
              <a:lnSpc>
                <a:spcPts val="570"/>
              </a:lnSpc>
            </a:pPr>
            <a:r>
              <a:rPr sz="550" b="1" spc="10" dirty="0">
                <a:latin typeface="Calibri"/>
                <a:cs typeface="Calibri"/>
              </a:rPr>
              <a:t>Po</a:t>
            </a:r>
            <a:r>
              <a:rPr sz="550" b="1" dirty="0">
                <a:latin typeface="Calibri"/>
                <a:cs typeface="Calibri"/>
              </a:rPr>
              <a:t>lic</a:t>
            </a:r>
            <a:r>
              <a:rPr sz="550" b="1" spc="10" dirty="0">
                <a:latin typeface="Calibri"/>
                <a:cs typeface="Calibri"/>
              </a:rPr>
              <a:t>y</a:t>
            </a:r>
            <a:r>
              <a:rPr sz="550" b="1" spc="5" dirty="0">
                <a:latin typeface="Calibri"/>
                <a:cs typeface="Calibri"/>
              </a:rPr>
              <a:t>,</a:t>
            </a:r>
            <a:r>
              <a:rPr sz="550" b="1" spc="10" dirty="0">
                <a:latin typeface="Calibri"/>
                <a:cs typeface="Calibri"/>
              </a:rPr>
              <a:t> P</a:t>
            </a: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10" dirty="0">
                <a:latin typeface="Calibri"/>
                <a:cs typeface="Calibri"/>
              </a:rPr>
              <a:t>ann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ng</a:t>
            </a:r>
            <a:r>
              <a:rPr sz="550" b="1" spc="25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and</a:t>
            </a:r>
            <a:r>
              <a:rPr sz="550" b="1" spc="5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P</a:t>
            </a:r>
            <a:r>
              <a:rPr sz="550" b="1" spc="5" dirty="0">
                <a:latin typeface="Calibri"/>
                <a:cs typeface="Calibri"/>
              </a:rPr>
              <a:t>erf</a:t>
            </a:r>
            <a:r>
              <a:rPr sz="550" b="1" spc="10" dirty="0">
                <a:latin typeface="Calibri"/>
                <a:cs typeface="Calibri"/>
              </a:rPr>
              <a:t>or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10" dirty="0">
                <a:latin typeface="Calibri"/>
                <a:cs typeface="Calibri"/>
              </a:rPr>
              <a:t>an</a:t>
            </a:r>
            <a:r>
              <a:rPr sz="550" b="1" spc="5" dirty="0">
                <a:latin typeface="Calibri"/>
                <a:cs typeface="Calibri"/>
              </a:rPr>
              <a:t>ce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374" name="object 374"/>
          <p:cNvSpPr/>
          <p:nvPr/>
        </p:nvSpPr>
        <p:spPr>
          <a:xfrm>
            <a:off x="5875804" y="3046993"/>
            <a:ext cx="1011320" cy="350688"/>
          </a:xfrm>
          <a:prstGeom prst="rect">
            <a:avLst/>
          </a:prstGeom>
          <a:blipFill>
            <a:blip r:embed="rId1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5" name="object 375"/>
          <p:cNvSpPr/>
          <p:nvPr/>
        </p:nvSpPr>
        <p:spPr>
          <a:xfrm>
            <a:off x="6006767" y="3063000"/>
            <a:ext cx="765402" cy="341957"/>
          </a:xfrm>
          <a:prstGeom prst="rect">
            <a:avLst/>
          </a:prstGeom>
          <a:blipFill>
            <a:blip r:embed="rId1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6" name="object 376"/>
          <p:cNvSpPr/>
          <p:nvPr/>
        </p:nvSpPr>
        <p:spPr>
          <a:xfrm>
            <a:off x="5903231" y="3074298"/>
            <a:ext cx="906144" cy="245745"/>
          </a:xfrm>
          <a:custGeom>
            <a:avLst/>
            <a:gdLst/>
            <a:ahLst/>
            <a:cxnLst/>
            <a:rect l="l" t="t" r="r" b="b"/>
            <a:pathLst>
              <a:path w="906145" h="245745">
                <a:moveTo>
                  <a:pt x="0" y="245519"/>
                </a:moveTo>
                <a:lnTo>
                  <a:pt x="906142" y="245519"/>
                </a:lnTo>
                <a:lnTo>
                  <a:pt x="90614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7" name="object 377"/>
          <p:cNvSpPr/>
          <p:nvPr/>
        </p:nvSpPr>
        <p:spPr>
          <a:xfrm>
            <a:off x="5903231" y="3074298"/>
            <a:ext cx="906144" cy="245745"/>
          </a:xfrm>
          <a:custGeom>
            <a:avLst/>
            <a:gdLst/>
            <a:ahLst/>
            <a:cxnLst/>
            <a:rect l="l" t="t" r="r" b="b"/>
            <a:pathLst>
              <a:path w="906145" h="245745">
                <a:moveTo>
                  <a:pt x="0" y="245519"/>
                </a:moveTo>
                <a:lnTo>
                  <a:pt x="906142" y="245519"/>
                </a:lnTo>
                <a:lnTo>
                  <a:pt x="90614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8" name="object 378"/>
          <p:cNvSpPr txBox="1"/>
          <p:nvPr/>
        </p:nvSpPr>
        <p:spPr>
          <a:xfrm>
            <a:off x="6063913" y="3111538"/>
            <a:ext cx="58483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dirty="0">
                <a:latin typeface="Calibri"/>
                <a:cs typeface="Calibri"/>
              </a:rPr>
              <a:t>c</a:t>
            </a:r>
            <a:r>
              <a:rPr sz="550" b="1" spc="10" dirty="0">
                <a:latin typeface="Calibri"/>
                <a:cs typeface="Calibri"/>
              </a:rPr>
              <a:t>h</a:t>
            </a: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10" dirty="0">
                <a:latin typeface="Calibri"/>
                <a:cs typeface="Calibri"/>
              </a:rPr>
              <a:t>an </a:t>
            </a:r>
            <a:r>
              <a:rPr sz="550" b="1" spc="20" dirty="0">
                <a:latin typeface="Calibri"/>
                <a:cs typeface="Calibri"/>
              </a:rPr>
              <a:t>M</a:t>
            </a:r>
            <a:r>
              <a:rPr sz="550" b="1" dirty="0">
                <a:latin typeface="Calibri"/>
                <a:cs typeface="Calibri"/>
              </a:rPr>
              <a:t>c</a:t>
            </a:r>
            <a:r>
              <a:rPr sz="550" b="1" spc="15" dirty="0">
                <a:latin typeface="Calibri"/>
                <a:cs typeface="Calibri"/>
              </a:rPr>
              <a:t>D</a:t>
            </a:r>
            <a:r>
              <a:rPr sz="550" b="1" spc="10" dirty="0">
                <a:latin typeface="Calibri"/>
                <a:cs typeface="Calibri"/>
              </a:rPr>
              <a:t>ona</a:t>
            </a: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10" dirty="0">
                <a:latin typeface="Calibri"/>
                <a:cs typeface="Calibri"/>
              </a:rPr>
              <a:t>d</a:t>
            </a:r>
            <a:endParaRPr sz="550">
              <a:latin typeface="Calibri"/>
              <a:cs typeface="Calibri"/>
            </a:endParaRPr>
          </a:p>
          <a:p>
            <a:pPr marL="24130">
              <a:lnSpc>
                <a:spcPct val="100000"/>
              </a:lnSpc>
              <a:spcBef>
                <a:spcPts val="25"/>
              </a:spcBef>
            </a:pPr>
            <a:r>
              <a:rPr sz="550" spc="5" dirty="0">
                <a:latin typeface="Calibri"/>
                <a:cs typeface="Calibri"/>
              </a:rPr>
              <a:t>E</a:t>
            </a:r>
            <a:r>
              <a:rPr sz="550" spc="10" dirty="0">
                <a:latin typeface="Calibri"/>
                <a:cs typeface="Calibri"/>
              </a:rPr>
              <a:t>xec</a:t>
            </a:r>
            <a:r>
              <a:rPr sz="550" spc="5" dirty="0">
                <a:latin typeface="Calibri"/>
                <a:cs typeface="Calibri"/>
              </a:rPr>
              <a:t>ut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spc="10" dirty="0">
                <a:latin typeface="Calibri"/>
                <a:cs typeface="Calibri"/>
              </a:rPr>
              <a:t>ve</a:t>
            </a:r>
            <a:r>
              <a:rPr sz="550" dirty="0">
                <a:latin typeface="Calibri"/>
                <a:cs typeface="Calibri"/>
              </a:rPr>
              <a:t> </a:t>
            </a:r>
            <a:r>
              <a:rPr sz="550" spc="10" dirty="0">
                <a:latin typeface="Calibri"/>
                <a:cs typeface="Calibri"/>
              </a:rPr>
              <a:t>D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5" dirty="0">
                <a:latin typeface="Calibri"/>
                <a:cs typeface="Calibri"/>
              </a:rPr>
              <a:t>ector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379" name="object 379"/>
          <p:cNvSpPr/>
          <p:nvPr/>
        </p:nvSpPr>
        <p:spPr>
          <a:xfrm>
            <a:off x="5875804" y="2802530"/>
            <a:ext cx="1011320" cy="349233"/>
          </a:xfrm>
          <a:prstGeom prst="rect">
            <a:avLst/>
          </a:prstGeom>
          <a:blipFill>
            <a:blip r:embed="rId1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0" name="object 380"/>
          <p:cNvSpPr/>
          <p:nvPr/>
        </p:nvSpPr>
        <p:spPr>
          <a:xfrm>
            <a:off x="6002401" y="2818537"/>
            <a:ext cx="778498" cy="327405"/>
          </a:xfrm>
          <a:prstGeom prst="rect">
            <a:avLst/>
          </a:prstGeom>
          <a:blipFill>
            <a:blip r:embed="rId1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1" name="object 381"/>
          <p:cNvSpPr/>
          <p:nvPr/>
        </p:nvSpPr>
        <p:spPr>
          <a:xfrm>
            <a:off x="5903231" y="2828743"/>
            <a:ext cx="906144" cy="245745"/>
          </a:xfrm>
          <a:custGeom>
            <a:avLst/>
            <a:gdLst/>
            <a:ahLst/>
            <a:cxnLst/>
            <a:rect l="l" t="t" r="r" b="b"/>
            <a:pathLst>
              <a:path w="906145" h="245744">
                <a:moveTo>
                  <a:pt x="0" y="245519"/>
                </a:moveTo>
                <a:lnTo>
                  <a:pt x="906142" y="245519"/>
                </a:lnTo>
                <a:lnTo>
                  <a:pt x="90614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2" name="object 382"/>
          <p:cNvSpPr/>
          <p:nvPr/>
        </p:nvSpPr>
        <p:spPr>
          <a:xfrm>
            <a:off x="5903231" y="2828743"/>
            <a:ext cx="906144" cy="245745"/>
          </a:xfrm>
          <a:custGeom>
            <a:avLst/>
            <a:gdLst/>
            <a:ahLst/>
            <a:cxnLst/>
            <a:rect l="l" t="t" r="r" b="b"/>
            <a:pathLst>
              <a:path w="906145" h="245744">
                <a:moveTo>
                  <a:pt x="0" y="245519"/>
                </a:moveTo>
                <a:lnTo>
                  <a:pt x="906142" y="245519"/>
                </a:lnTo>
                <a:lnTo>
                  <a:pt x="90614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3" name="object 383"/>
          <p:cNvSpPr txBox="1"/>
          <p:nvPr/>
        </p:nvSpPr>
        <p:spPr>
          <a:xfrm>
            <a:off x="6059548" y="2867439"/>
            <a:ext cx="59563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6210" marR="5080" indent="-144145">
              <a:lnSpc>
                <a:spcPts val="570"/>
              </a:lnSpc>
            </a:pP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er</a:t>
            </a:r>
            <a:r>
              <a:rPr sz="550" b="1" spc="10" dirty="0">
                <a:latin typeface="Calibri"/>
                <a:cs typeface="Calibri"/>
              </a:rPr>
              <a:t>gov</a:t>
            </a:r>
            <a:r>
              <a:rPr sz="550" b="1" spc="5" dirty="0">
                <a:latin typeface="Calibri"/>
                <a:cs typeface="Calibri"/>
              </a:rPr>
              <a:t>er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spc="5" dirty="0">
                <a:latin typeface="Calibri"/>
                <a:cs typeface="Calibri"/>
              </a:rPr>
              <a:t>l Re</a:t>
            </a: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dirty="0">
                <a:latin typeface="Calibri"/>
                <a:cs typeface="Calibri"/>
              </a:rPr>
              <a:t>ti</a:t>
            </a:r>
            <a:r>
              <a:rPr sz="550" b="1" spc="10" dirty="0">
                <a:latin typeface="Calibri"/>
                <a:cs typeface="Calibri"/>
              </a:rPr>
              <a:t>on</a:t>
            </a:r>
            <a:r>
              <a:rPr sz="550" b="1" spc="5" dirty="0">
                <a:latin typeface="Calibri"/>
                <a:cs typeface="Calibri"/>
              </a:rPr>
              <a:t>s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384" name="object 384"/>
          <p:cNvSpPr/>
          <p:nvPr/>
        </p:nvSpPr>
        <p:spPr>
          <a:xfrm>
            <a:off x="5888900" y="3624683"/>
            <a:ext cx="1011320" cy="350688"/>
          </a:xfrm>
          <a:prstGeom prst="rect">
            <a:avLst/>
          </a:prstGeom>
          <a:blipFill>
            <a:blip r:embed="rId1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5" name="object 385"/>
          <p:cNvSpPr/>
          <p:nvPr/>
        </p:nvSpPr>
        <p:spPr>
          <a:xfrm>
            <a:off x="6031504" y="3639234"/>
            <a:ext cx="743575" cy="341957"/>
          </a:xfrm>
          <a:prstGeom prst="rect">
            <a:avLst/>
          </a:prstGeom>
          <a:blipFill>
            <a:blip r:embed="rId1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6" name="object 386"/>
          <p:cNvSpPr/>
          <p:nvPr/>
        </p:nvSpPr>
        <p:spPr>
          <a:xfrm>
            <a:off x="5915600" y="3651263"/>
            <a:ext cx="906144" cy="245745"/>
          </a:xfrm>
          <a:custGeom>
            <a:avLst/>
            <a:gdLst/>
            <a:ahLst/>
            <a:cxnLst/>
            <a:rect l="l" t="t" r="r" b="b"/>
            <a:pathLst>
              <a:path w="906145" h="245745">
                <a:moveTo>
                  <a:pt x="0" y="245519"/>
                </a:moveTo>
                <a:lnTo>
                  <a:pt x="906142" y="245519"/>
                </a:lnTo>
                <a:lnTo>
                  <a:pt x="90614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7" name="object 387"/>
          <p:cNvSpPr/>
          <p:nvPr/>
        </p:nvSpPr>
        <p:spPr>
          <a:xfrm>
            <a:off x="5915600" y="3651263"/>
            <a:ext cx="906144" cy="245745"/>
          </a:xfrm>
          <a:custGeom>
            <a:avLst/>
            <a:gdLst/>
            <a:ahLst/>
            <a:cxnLst/>
            <a:rect l="l" t="t" r="r" b="b"/>
            <a:pathLst>
              <a:path w="906145" h="245745">
                <a:moveTo>
                  <a:pt x="0" y="245519"/>
                </a:moveTo>
                <a:lnTo>
                  <a:pt x="906142" y="245519"/>
                </a:lnTo>
                <a:lnTo>
                  <a:pt x="90614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8" name="object 388"/>
          <p:cNvSpPr txBox="1"/>
          <p:nvPr/>
        </p:nvSpPr>
        <p:spPr>
          <a:xfrm>
            <a:off x="6087952" y="3688620"/>
            <a:ext cx="56451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50" b="1" spc="5" dirty="0">
                <a:latin typeface="Calibri"/>
                <a:cs typeface="Calibri"/>
              </a:rPr>
              <a:t>Gr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10" dirty="0">
                <a:latin typeface="Calibri"/>
                <a:cs typeface="Calibri"/>
              </a:rPr>
              <a:t>e</a:t>
            </a:r>
            <a:r>
              <a:rPr sz="550" b="1" dirty="0">
                <a:latin typeface="Calibri"/>
                <a:cs typeface="Calibri"/>
              </a:rPr>
              <a:t> </a:t>
            </a:r>
            <a:r>
              <a:rPr sz="550" b="1" spc="20" dirty="0">
                <a:latin typeface="Calibri"/>
                <a:cs typeface="Calibri"/>
              </a:rPr>
              <a:t>M</a:t>
            </a:r>
            <a:r>
              <a:rPr sz="550" b="1" spc="10" dirty="0">
                <a:latin typeface="Calibri"/>
                <a:cs typeface="Calibri"/>
              </a:rPr>
              <a:t>add</a:t>
            </a:r>
            <a:r>
              <a:rPr sz="550" b="1" spc="5" dirty="0">
                <a:latin typeface="Calibri"/>
                <a:cs typeface="Calibri"/>
              </a:rPr>
              <a:t>er</a:t>
            </a:r>
            <a:r>
              <a:rPr sz="550" b="1" spc="10" dirty="0">
                <a:latin typeface="Calibri"/>
                <a:cs typeface="Calibri"/>
              </a:rPr>
              <a:t>n</a:t>
            </a:r>
            <a:endParaRPr sz="5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550" spc="5" dirty="0">
                <a:latin typeface="Calibri"/>
                <a:cs typeface="Calibri"/>
              </a:rPr>
              <a:t>E</a:t>
            </a:r>
            <a:r>
              <a:rPr sz="550" spc="10" dirty="0">
                <a:latin typeface="Calibri"/>
                <a:cs typeface="Calibri"/>
              </a:rPr>
              <a:t>xec</a:t>
            </a:r>
            <a:r>
              <a:rPr sz="550" spc="5" dirty="0">
                <a:latin typeface="Calibri"/>
                <a:cs typeface="Calibri"/>
              </a:rPr>
              <a:t>ut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spc="10" dirty="0">
                <a:latin typeface="Calibri"/>
                <a:cs typeface="Calibri"/>
              </a:rPr>
              <a:t>ve</a:t>
            </a:r>
            <a:r>
              <a:rPr sz="550" dirty="0">
                <a:latin typeface="Calibri"/>
                <a:cs typeface="Calibri"/>
              </a:rPr>
              <a:t> </a:t>
            </a:r>
            <a:r>
              <a:rPr sz="550" spc="10" dirty="0">
                <a:latin typeface="Calibri"/>
                <a:cs typeface="Calibri"/>
              </a:rPr>
              <a:t>D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5" dirty="0">
                <a:latin typeface="Calibri"/>
                <a:cs typeface="Calibri"/>
              </a:rPr>
              <a:t>ector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389" name="object 389"/>
          <p:cNvSpPr/>
          <p:nvPr/>
        </p:nvSpPr>
        <p:spPr>
          <a:xfrm>
            <a:off x="5888900" y="3378765"/>
            <a:ext cx="1011320" cy="349233"/>
          </a:xfrm>
          <a:prstGeom prst="rect">
            <a:avLst/>
          </a:prstGeom>
          <a:blipFill>
            <a:blip r:embed="rId1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0" name="object 390"/>
          <p:cNvSpPr/>
          <p:nvPr/>
        </p:nvSpPr>
        <p:spPr>
          <a:xfrm>
            <a:off x="5941285" y="3394771"/>
            <a:ext cx="924012" cy="327405"/>
          </a:xfrm>
          <a:prstGeom prst="rect">
            <a:avLst/>
          </a:prstGeom>
          <a:blipFill>
            <a:blip r:embed="rId1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1" name="object 391"/>
          <p:cNvSpPr/>
          <p:nvPr/>
        </p:nvSpPr>
        <p:spPr>
          <a:xfrm>
            <a:off x="5915600" y="3404858"/>
            <a:ext cx="906144" cy="245745"/>
          </a:xfrm>
          <a:custGeom>
            <a:avLst/>
            <a:gdLst/>
            <a:ahLst/>
            <a:cxnLst/>
            <a:rect l="l" t="t" r="r" b="b"/>
            <a:pathLst>
              <a:path w="906145" h="245745">
                <a:moveTo>
                  <a:pt x="0" y="245519"/>
                </a:moveTo>
                <a:lnTo>
                  <a:pt x="906142" y="245519"/>
                </a:lnTo>
                <a:lnTo>
                  <a:pt x="90614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2" name="object 392"/>
          <p:cNvSpPr/>
          <p:nvPr/>
        </p:nvSpPr>
        <p:spPr>
          <a:xfrm>
            <a:off x="5915600" y="3404858"/>
            <a:ext cx="906144" cy="245745"/>
          </a:xfrm>
          <a:custGeom>
            <a:avLst/>
            <a:gdLst/>
            <a:ahLst/>
            <a:cxnLst/>
            <a:rect l="l" t="t" r="r" b="b"/>
            <a:pathLst>
              <a:path w="906145" h="245745">
                <a:moveTo>
                  <a:pt x="0" y="245519"/>
                </a:moveTo>
                <a:lnTo>
                  <a:pt x="906142" y="245519"/>
                </a:lnTo>
                <a:lnTo>
                  <a:pt x="90614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3" name="object 393"/>
          <p:cNvSpPr txBox="1"/>
          <p:nvPr/>
        </p:nvSpPr>
        <p:spPr>
          <a:xfrm>
            <a:off x="5997826" y="3443673"/>
            <a:ext cx="74295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06680" marR="5080" indent="-94615">
              <a:lnSpc>
                <a:spcPts val="570"/>
              </a:lnSpc>
            </a:pPr>
            <a:r>
              <a:rPr sz="550" b="1" dirty="0">
                <a:latin typeface="Calibri"/>
                <a:cs typeface="Calibri"/>
              </a:rPr>
              <a:t>Ec</a:t>
            </a:r>
            <a:r>
              <a:rPr sz="550" b="1" spc="10" dirty="0">
                <a:latin typeface="Calibri"/>
                <a:cs typeface="Calibri"/>
              </a:rPr>
              <a:t>on</a:t>
            </a:r>
            <a:r>
              <a:rPr sz="550" b="1" spc="15" dirty="0">
                <a:latin typeface="Calibri"/>
                <a:cs typeface="Calibri"/>
              </a:rPr>
              <a:t>om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5" dirty="0">
                <a:latin typeface="Calibri"/>
                <a:cs typeface="Calibri"/>
              </a:rPr>
              <a:t>c</a:t>
            </a:r>
            <a:r>
              <a:rPr sz="550" b="1" dirty="0">
                <a:latin typeface="Calibri"/>
                <a:cs typeface="Calibri"/>
              </a:rPr>
              <a:t> </a:t>
            </a:r>
            <a:r>
              <a:rPr sz="550" b="1" spc="15" dirty="0">
                <a:latin typeface="Calibri"/>
                <a:cs typeface="Calibri"/>
              </a:rPr>
              <a:t>D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v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10" dirty="0">
                <a:latin typeface="Calibri"/>
                <a:cs typeface="Calibri"/>
              </a:rPr>
              <a:t>op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spc="5" dirty="0">
                <a:latin typeface="Calibri"/>
                <a:cs typeface="Calibri"/>
              </a:rPr>
              <a:t>t </a:t>
            </a:r>
            <a:r>
              <a:rPr sz="550" b="1" spc="10" dirty="0">
                <a:latin typeface="Calibri"/>
                <a:cs typeface="Calibri"/>
              </a:rPr>
              <a:t>S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g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5" dirty="0">
                <a:latin typeface="Calibri"/>
                <a:cs typeface="Calibri"/>
              </a:rPr>
              <a:t>c</a:t>
            </a:r>
            <a:r>
              <a:rPr sz="550" b="1" spc="25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P</a:t>
            </a:r>
            <a:r>
              <a:rPr sz="550" b="1" spc="5" dirty="0">
                <a:latin typeface="Calibri"/>
                <a:cs typeface="Calibri"/>
              </a:rPr>
              <a:t>roje</a:t>
            </a:r>
            <a:r>
              <a:rPr sz="550" b="1" dirty="0">
                <a:latin typeface="Calibri"/>
                <a:cs typeface="Calibri"/>
              </a:rPr>
              <a:t>ct</a:t>
            </a:r>
            <a:r>
              <a:rPr sz="550" b="1" spc="5" dirty="0">
                <a:latin typeface="Calibri"/>
                <a:cs typeface="Calibri"/>
              </a:rPr>
              <a:t>s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394" name="object 394"/>
          <p:cNvSpPr/>
          <p:nvPr/>
        </p:nvSpPr>
        <p:spPr>
          <a:xfrm>
            <a:off x="6929324" y="2213199"/>
            <a:ext cx="998224" cy="350688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5" name="object 395"/>
          <p:cNvSpPr/>
          <p:nvPr/>
        </p:nvSpPr>
        <p:spPr>
          <a:xfrm>
            <a:off x="7022453" y="2230661"/>
            <a:ext cx="827973" cy="327405"/>
          </a:xfrm>
          <a:prstGeom prst="rect">
            <a:avLst/>
          </a:prstGeom>
          <a:blipFill>
            <a:blip r:embed="rId1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6" name="object 396"/>
          <p:cNvSpPr/>
          <p:nvPr/>
        </p:nvSpPr>
        <p:spPr>
          <a:xfrm>
            <a:off x="6955785" y="2240501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4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7" name="object 397"/>
          <p:cNvSpPr/>
          <p:nvPr/>
        </p:nvSpPr>
        <p:spPr>
          <a:xfrm>
            <a:off x="6955785" y="2240501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4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8" name="object 398"/>
          <p:cNvSpPr txBox="1"/>
          <p:nvPr/>
        </p:nvSpPr>
        <p:spPr>
          <a:xfrm>
            <a:off x="7080206" y="2278956"/>
            <a:ext cx="64516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0025" marR="5080" indent="-187960">
              <a:lnSpc>
                <a:spcPts val="570"/>
              </a:lnSpc>
            </a:pPr>
            <a:r>
              <a:rPr sz="550" b="1" spc="10" dirty="0">
                <a:latin typeface="Calibri"/>
                <a:cs typeface="Calibri"/>
              </a:rPr>
              <a:t>P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op</a:t>
            </a: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10" dirty="0">
                <a:latin typeface="Calibri"/>
                <a:cs typeface="Calibri"/>
              </a:rPr>
              <a:t>e </a:t>
            </a:r>
            <a:r>
              <a:rPr sz="550" b="1" spc="15" dirty="0">
                <a:latin typeface="Calibri"/>
                <a:cs typeface="Calibri"/>
              </a:rPr>
              <a:t>&amp;</a:t>
            </a:r>
            <a:r>
              <a:rPr sz="550" b="1" spc="10" dirty="0">
                <a:latin typeface="Calibri"/>
                <a:cs typeface="Calibri"/>
              </a:rPr>
              <a:t> </a:t>
            </a:r>
            <a:r>
              <a:rPr sz="550" b="1" spc="15" dirty="0">
                <a:latin typeface="Calibri"/>
                <a:cs typeface="Calibri"/>
              </a:rPr>
              <a:t>W</a:t>
            </a:r>
            <a:r>
              <a:rPr sz="550" b="1" spc="10" dirty="0">
                <a:latin typeface="Calibri"/>
                <a:cs typeface="Calibri"/>
              </a:rPr>
              <a:t>orkp</a:t>
            </a: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spc="5" dirty="0">
                <a:latin typeface="Calibri"/>
                <a:cs typeface="Calibri"/>
              </a:rPr>
              <a:t>ce</a:t>
            </a:r>
            <a:r>
              <a:rPr sz="550" b="1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S</a:t>
            </a:r>
            <a:r>
              <a:rPr sz="550" b="1" spc="5" dirty="0">
                <a:latin typeface="Calibri"/>
                <a:cs typeface="Calibri"/>
              </a:rPr>
              <a:t>er</a:t>
            </a:r>
            <a:r>
              <a:rPr sz="550" b="1" spc="10" dirty="0">
                <a:latin typeface="Calibri"/>
                <a:cs typeface="Calibri"/>
              </a:rPr>
              <a:t>v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5" dirty="0">
                <a:latin typeface="Calibri"/>
                <a:cs typeface="Calibri"/>
              </a:rPr>
              <a:t>ces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399" name="object 399"/>
          <p:cNvSpPr/>
          <p:nvPr/>
        </p:nvSpPr>
        <p:spPr>
          <a:xfrm>
            <a:off x="6926414" y="3387495"/>
            <a:ext cx="998224" cy="340502"/>
          </a:xfrm>
          <a:prstGeom prst="rect">
            <a:avLst/>
          </a:prstGeom>
          <a:blipFill>
            <a:blip r:embed="rId13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0" name="object 400"/>
          <p:cNvSpPr/>
          <p:nvPr/>
        </p:nvSpPr>
        <p:spPr>
          <a:xfrm>
            <a:off x="7047190" y="3435515"/>
            <a:ext cx="769768" cy="254649"/>
          </a:xfrm>
          <a:prstGeom prst="rect">
            <a:avLst/>
          </a:prstGeom>
          <a:blipFill>
            <a:blip r:embed="rId13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1" name="object 401"/>
          <p:cNvSpPr/>
          <p:nvPr/>
        </p:nvSpPr>
        <p:spPr>
          <a:xfrm>
            <a:off x="6952753" y="3414353"/>
            <a:ext cx="894080" cy="236220"/>
          </a:xfrm>
          <a:custGeom>
            <a:avLst/>
            <a:gdLst/>
            <a:ahLst/>
            <a:cxnLst/>
            <a:rect l="l" t="t" r="r" b="b"/>
            <a:pathLst>
              <a:path w="894079" h="236220">
                <a:moveTo>
                  <a:pt x="0" y="236024"/>
                </a:moveTo>
                <a:lnTo>
                  <a:pt x="893712" y="236024"/>
                </a:lnTo>
                <a:lnTo>
                  <a:pt x="893712" y="0"/>
                </a:lnTo>
                <a:lnTo>
                  <a:pt x="0" y="0"/>
                </a:lnTo>
                <a:lnTo>
                  <a:pt x="0" y="236024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2" name="object 402"/>
          <p:cNvSpPr/>
          <p:nvPr/>
        </p:nvSpPr>
        <p:spPr>
          <a:xfrm>
            <a:off x="6952753" y="3414353"/>
            <a:ext cx="894080" cy="236220"/>
          </a:xfrm>
          <a:custGeom>
            <a:avLst/>
            <a:gdLst/>
            <a:ahLst/>
            <a:cxnLst/>
            <a:rect l="l" t="t" r="r" b="b"/>
            <a:pathLst>
              <a:path w="894079" h="236220">
                <a:moveTo>
                  <a:pt x="0" y="236024"/>
                </a:moveTo>
                <a:lnTo>
                  <a:pt x="893712" y="236024"/>
                </a:lnTo>
                <a:lnTo>
                  <a:pt x="893712" y="0"/>
                </a:lnTo>
                <a:lnTo>
                  <a:pt x="0" y="0"/>
                </a:lnTo>
                <a:lnTo>
                  <a:pt x="0" y="236024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3" name="object 403"/>
          <p:cNvSpPr txBox="1"/>
          <p:nvPr/>
        </p:nvSpPr>
        <p:spPr>
          <a:xfrm>
            <a:off x="7104578" y="3484659"/>
            <a:ext cx="589280" cy="98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ga</a:t>
            </a:r>
            <a:r>
              <a:rPr sz="550" b="1" spc="5" dirty="0">
                <a:latin typeface="Calibri"/>
                <a:cs typeface="Calibri"/>
              </a:rPr>
              <a:t>l </a:t>
            </a:r>
            <a:r>
              <a:rPr sz="550" b="1" spc="15" dirty="0">
                <a:latin typeface="Calibri"/>
                <a:cs typeface="Calibri"/>
              </a:rPr>
              <a:t>&amp;</a:t>
            </a:r>
            <a:r>
              <a:rPr sz="550" b="1" spc="10" dirty="0">
                <a:latin typeface="Calibri"/>
                <a:cs typeface="Calibri"/>
              </a:rPr>
              <a:t> </a:t>
            </a: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g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5" dirty="0">
                <a:latin typeface="Calibri"/>
                <a:cs typeface="Calibri"/>
              </a:rPr>
              <a:t>s</a:t>
            </a: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dirty="0">
                <a:latin typeface="Calibri"/>
                <a:cs typeface="Calibri"/>
              </a:rPr>
              <a:t>ti</a:t>
            </a:r>
            <a:r>
              <a:rPr sz="550" b="1" spc="10" dirty="0">
                <a:latin typeface="Calibri"/>
                <a:cs typeface="Calibri"/>
              </a:rPr>
              <a:t>on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404" name="object 404"/>
          <p:cNvSpPr/>
          <p:nvPr/>
        </p:nvSpPr>
        <p:spPr>
          <a:xfrm>
            <a:off x="6933689" y="4814986"/>
            <a:ext cx="993859" cy="350688"/>
          </a:xfrm>
          <a:prstGeom prst="rect">
            <a:avLst/>
          </a:prstGeom>
          <a:blipFill>
            <a:blip r:embed="rId13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5" name="object 405"/>
          <p:cNvSpPr/>
          <p:nvPr/>
        </p:nvSpPr>
        <p:spPr>
          <a:xfrm>
            <a:off x="7082114" y="4829537"/>
            <a:ext cx="710107" cy="341957"/>
          </a:xfrm>
          <a:prstGeom prst="rect">
            <a:avLst/>
          </a:prstGeom>
          <a:blipFill>
            <a:blip r:embed="rId13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6" name="object 406"/>
          <p:cNvSpPr/>
          <p:nvPr/>
        </p:nvSpPr>
        <p:spPr>
          <a:xfrm>
            <a:off x="6960514" y="4841328"/>
            <a:ext cx="889000" cy="245745"/>
          </a:xfrm>
          <a:custGeom>
            <a:avLst/>
            <a:gdLst/>
            <a:ahLst/>
            <a:cxnLst/>
            <a:rect l="l" t="t" r="r" b="b"/>
            <a:pathLst>
              <a:path w="889000" h="245745">
                <a:moveTo>
                  <a:pt x="0" y="245519"/>
                </a:moveTo>
                <a:lnTo>
                  <a:pt x="888971" y="245519"/>
                </a:lnTo>
                <a:lnTo>
                  <a:pt x="888971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7" name="object 407"/>
          <p:cNvSpPr/>
          <p:nvPr/>
        </p:nvSpPr>
        <p:spPr>
          <a:xfrm>
            <a:off x="6960514" y="4841328"/>
            <a:ext cx="889000" cy="245745"/>
          </a:xfrm>
          <a:custGeom>
            <a:avLst/>
            <a:gdLst/>
            <a:ahLst/>
            <a:cxnLst/>
            <a:rect l="l" t="t" r="r" b="b"/>
            <a:pathLst>
              <a:path w="889000" h="245745">
                <a:moveTo>
                  <a:pt x="0" y="245519"/>
                </a:moveTo>
                <a:lnTo>
                  <a:pt x="888971" y="245519"/>
                </a:lnTo>
                <a:lnTo>
                  <a:pt x="888971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8" name="object 408"/>
          <p:cNvSpPr txBox="1"/>
          <p:nvPr/>
        </p:nvSpPr>
        <p:spPr>
          <a:xfrm>
            <a:off x="7139865" y="4878924"/>
            <a:ext cx="53022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550" b="1" spc="20" dirty="0">
                <a:latin typeface="Calibri"/>
                <a:cs typeface="Calibri"/>
              </a:rPr>
              <a:t>M</a:t>
            </a:r>
            <a:r>
              <a:rPr sz="550" b="1" dirty="0">
                <a:latin typeface="Calibri"/>
                <a:cs typeface="Calibri"/>
              </a:rPr>
              <a:t>ic</a:t>
            </a:r>
            <a:r>
              <a:rPr sz="550" b="1" spc="10" dirty="0">
                <a:latin typeface="Calibri"/>
                <a:cs typeface="Calibri"/>
              </a:rPr>
              <a:t>ha</a:t>
            </a:r>
            <a:r>
              <a:rPr sz="550" b="1" spc="5" dirty="0">
                <a:latin typeface="Calibri"/>
                <a:cs typeface="Calibri"/>
              </a:rPr>
              <a:t>el </a:t>
            </a:r>
            <a:r>
              <a:rPr sz="550" b="1" spc="10" dirty="0">
                <a:latin typeface="Calibri"/>
                <a:cs typeface="Calibri"/>
              </a:rPr>
              <a:t>Hopk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spc="5" dirty="0">
                <a:latin typeface="Calibri"/>
                <a:cs typeface="Calibri"/>
              </a:rPr>
              <a:t>s</a:t>
            </a:r>
            <a:endParaRPr sz="55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  <a:spcBef>
                <a:spcPts val="25"/>
              </a:spcBef>
            </a:pPr>
            <a:r>
              <a:rPr sz="550" spc="10" dirty="0">
                <a:latin typeface="Calibri"/>
                <a:cs typeface="Calibri"/>
              </a:rPr>
              <a:t>D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5" dirty="0">
                <a:latin typeface="Calibri"/>
                <a:cs typeface="Calibri"/>
              </a:rPr>
              <a:t>ector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409" name="object 409"/>
          <p:cNvSpPr/>
          <p:nvPr/>
        </p:nvSpPr>
        <p:spPr>
          <a:xfrm>
            <a:off x="6932235" y="4582164"/>
            <a:ext cx="998224" cy="350688"/>
          </a:xfrm>
          <a:prstGeom prst="rect">
            <a:avLst/>
          </a:prstGeom>
          <a:blipFill>
            <a:blip r:embed="rId13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0" name="object 410"/>
          <p:cNvSpPr/>
          <p:nvPr/>
        </p:nvSpPr>
        <p:spPr>
          <a:xfrm>
            <a:off x="7080658" y="4599625"/>
            <a:ext cx="714472" cy="327405"/>
          </a:xfrm>
          <a:prstGeom prst="rect">
            <a:avLst/>
          </a:prstGeom>
          <a:blipFill>
            <a:blip r:embed="rId13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1" name="object 411"/>
          <p:cNvSpPr/>
          <p:nvPr/>
        </p:nvSpPr>
        <p:spPr>
          <a:xfrm>
            <a:off x="6958574" y="4608990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2" name="object 412"/>
          <p:cNvSpPr/>
          <p:nvPr/>
        </p:nvSpPr>
        <p:spPr>
          <a:xfrm>
            <a:off x="6958574" y="4608990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3" name="object 413"/>
          <p:cNvSpPr txBox="1"/>
          <p:nvPr/>
        </p:nvSpPr>
        <p:spPr>
          <a:xfrm>
            <a:off x="7138303" y="4648163"/>
            <a:ext cx="53467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21920">
              <a:lnSpc>
                <a:spcPts val="570"/>
              </a:lnSpc>
            </a:pPr>
            <a:r>
              <a:rPr sz="550" b="1" spc="10" dirty="0">
                <a:latin typeface="Calibri"/>
                <a:cs typeface="Calibri"/>
              </a:rPr>
              <a:t>S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g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5" dirty="0">
                <a:latin typeface="Calibri"/>
                <a:cs typeface="Calibri"/>
              </a:rPr>
              <a:t>c </a:t>
            </a:r>
            <a:r>
              <a:rPr sz="550" b="1" dirty="0">
                <a:latin typeface="Calibri"/>
                <a:cs typeface="Calibri"/>
              </a:rPr>
              <a:t>C</a:t>
            </a:r>
            <a:r>
              <a:rPr sz="550" b="1" spc="15" dirty="0">
                <a:latin typeface="Calibri"/>
                <a:cs typeface="Calibri"/>
              </a:rPr>
              <a:t>omm</a:t>
            </a:r>
            <a:r>
              <a:rPr sz="550" b="1" spc="10" dirty="0">
                <a:latin typeface="Calibri"/>
                <a:cs typeface="Calibri"/>
              </a:rPr>
              <a:t>un</a:t>
            </a:r>
            <a:r>
              <a:rPr sz="550" b="1" dirty="0">
                <a:latin typeface="Calibri"/>
                <a:cs typeface="Calibri"/>
              </a:rPr>
              <a:t>ic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dirty="0">
                <a:latin typeface="Calibri"/>
                <a:cs typeface="Calibri"/>
              </a:rPr>
              <a:t>ti</a:t>
            </a:r>
            <a:r>
              <a:rPr sz="550" b="1" spc="10" dirty="0">
                <a:latin typeface="Calibri"/>
                <a:cs typeface="Calibri"/>
              </a:rPr>
              <a:t>on</a:t>
            </a:r>
            <a:r>
              <a:rPr sz="550" b="1" spc="5" dirty="0">
                <a:latin typeface="Calibri"/>
                <a:cs typeface="Calibri"/>
              </a:rPr>
              <a:t>s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414" name="object 414"/>
          <p:cNvSpPr/>
          <p:nvPr/>
        </p:nvSpPr>
        <p:spPr>
          <a:xfrm>
            <a:off x="6940965" y="4228565"/>
            <a:ext cx="983673" cy="336136"/>
          </a:xfrm>
          <a:prstGeom prst="rect">
            <a:avLst/>
          </a:prstGeom>
          <a:blipFill>
            <a:blip r:embed="rId13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5" name="object 415"/>
          <p:cNvSpPr/>
          <p:nvPr/>
        </p:nvSpPr>
        <p:spPr>
          <a:xfrm>
            <a:off x="7157780" y="4237296"/>
            <a:ext cx="566048" cy="341957"/>
          </a:xfrm>
          <a:prstGeom prst="rect">
            <a:avLst/>
          </a:prstGeom>
          <a:blipFill>
            <a:blip r:embed="rId1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6" name="object 416"/>
          <p:cNvSpPr/>
          <p:nvPr/>
        </p:nvSpPr>
        <p:spPr>
          <a:xfrm>
            <a:off x="6967548" y="4255766"/>
            <a:ext cx="878840" cy="231775"/>
          </a:xfrm>
          <a:custGeom>
            <a:avLst/>
            <a:gdLst/>
            <a:ahLst/>
            <a:cxnLst/>
            <a:rect l="l" t="t" r="r" b="b"/>
            <a:pathLst>
              <a:path w="878840" h="231775">
                <a:moveTo>
                  <a:pt x="0" y="231319"/>
                </a:moveTo>
                <a:lnTo>
                  <a:pt x="878846" y="231319"/>
                </a:lnTo>
                <a:lnTo>
                  <a:pt x="878846" y="0"/>
                </a:lnTo>
                <a:lnTo>
                  <a:pt x="0" y="0"/>
                </a:lnTo>
                <a:lnTo>
                  <a:pt x="0" y="2313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7" name="object 417"/>
          <p:cNvSpPr/>
          <p:nvPr/>
        </p:nvSpPr>
        <p:spPr>
          <a:xfrm>
            <a:off x="6967548" y="4255766"/>
            <a:ext cx="878840" cy="231775"/>
          </a:xfrm>
          <a:custGeom>
            <a:avLst/>
            <a:gdLst/>
            <a:ahLst/>
            <a:cxnLst/>
            <a:rect l="l" t="t" r="r" b="b"/>
            <a:pathLst>
              <a:path w="878840" h="231775">
                <a:moveTo>
                  <a:pt x="0" y="231319"/>
                </a:moveTo>
                <a:lnTo>
                  <a:pt x="878846" y="231319"/>
                </a:lnTo>
                <a:lnTo>
                  <a:pt x="878846" y="0"/>
                </a:lnTo>
                <a:lnTo>
                  <a:pt x="0" y="0"/>
                </a:lnTo>
                <a:lnTo>
                  <a:pt x="0" y="2313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8" name="object 418"/>
          <p:cNvSpPr txBox="1"/>
          <p:nvPr/>
        </p:nvSpPr>
        <p:spPr>
          <a:xfrm>
            <a:off x="7214320" y="4286198"/>
            <a:ext cx="386080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50" b="1" spc="5" dirty="0">
                <a:latin typeface="Calibri"/>
                <a:cs typeface="Calibri"/>
              </a:rPr>
              <a:t>J</a:t>
            </a:r>
            <a:r>
              <a:rPr sz="550" b="1" spc="10" dirty="0">
                <a:latin typeface="Calibri"/>
                <a:cs typeface="Calibri"/>
              </a:rPr>
              <a:t>od</a:t>
            </a:r>
            <a:r>
              <a:rPr sz="550" b="1" spc="5" dirty="0">
                <a:latin typeface="Calibri"/>
                <a:cs typeface="Calibri"/>
              </a:rPr>
              <a:t>i </a:t>
            </a:r>
            <a:r>
              <a:rPr sz="550" b="1" spc="10" dirty="0">
                <a:latin typeface="Calibri"/>
                <a:cs typeface="Calibri"/>
              </a:rPr>
              <a:t>P</a:t>
            </a:r>
            <a:r>
              <a:rPr sz="550" b="1" spc="5" dirty="0">
                <a:latin typeface="Calibri"/>
                <a:cs typeface="Calibri"/>
              </a:rPr>
              <a:t>er</a:t>
            </a:r>
            <a:r>
              <a:rPr sz="550" b="1" spc="10" dirty="0">
                <a:latin typeface="Calibri"/>
                <a:cs typeface="Calibri"/>
              </a:rPr>
              <a:t>k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spc="5" dirty="0">
                <a:latin typeface="Calibri"/>
                <a:cs typeface="Calibri"/>
              </a:rPr>
              <a:t>s</a:t>
            </a:r>
            <a:endParaRPr sz="550">
              <a:latin typeface="Calibri"/>
              <a:cs typeface="Calibri"/>
            </a:endParaRPr>
          </a:p>
          <a:p>
            <a:pPr marL="73660">
              <a:lnSpc>
                <a:spcPct val="100000"/>
              </a:lnSpc>
              <a:spcBef>
                <a:spcPts val="25"/>
              </a:spcBef>
            </a:pPr>
            <a:r>
              <a:rPr sz="550" spc="10" dirty="0">
                <a:latin typeface="Calibri"/>
                <a:cs typeface="Calibri"/>
              </a:rPr>
              <a:t>D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5" dirty="0">
                <a:latin typeface="Calibri"/>
                <a:cs typeface="Calibri"/>
              </a:rPr>
              <a:t>ector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419" name="object 419"/>
          <p:cNvSpPr/>
          <p:nvPr/>
        </p:nvSpPr>
        <p:spPr>
          <a:xfrm>
            <a:off x="6943876" y="3988467"/>
            <a:ext cx="980762" cy="350688"/>
          </a:xfrm>
          <a:prstGeom prst="rect">
            <a:avLst/>
          </a:prstGeom>
          <a:blipFill>
            <a:blip r:embed="rId13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0" name="object 420"/>
          <p:cNvSpPr/>
          <p:nvPr/>
        </p:nvSpPr>
        <p:spPr>
          <a:xfrm>
            <a:off x="7016632" y="4005929"/>
            <a:ext cx="852710" cy="327405"/>
          </a:xfrm>
          <a:prstGeom prst="rect">
            <a:avLst/>
          </a:prstGeom>
          <a:blipFill>
            <a:blip r:embed="rId1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1" name="object 421"/>
          <p:cNvSpPr/>
          <p:nvPr/>
        </p:nvSpPr>
        <p:spPr>
          <a:xfrm>
            <a:off x="6970215" y="4015413"/>
            <a:ext cx="876300" cy="245745"/>
          </a:xfrm>
          <a:custGeom>
            <a:avLst/>
            <a:gdLst/>
            <a:ahLst/>
            <a:cxnLst/>
            <a:rect l="l" t="t" r="r" b="b"/>
            <a:pathLst>
              <a:path w="876300" h="245745">
                <a:moveTo>
                  <a:pt x="0" y="245519"/>
                </a:moveTo>
                <a:lnTo>
                  <a:pt x="876239" y="245519"/>
                </a:lnTo>
                <a:lnTo>
                  <a:pt x="876239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2" name="object 422"/>
          <p:cNvSpPr/>
          <p:nvPr/>
        </p:nvSpPr>
        <p:spPr>
          <a:xfrm>
            <a:off x="6970215" y="4015413"/>
            <a:ext cx="876300" cy="245745"/>
          </a:xfrm>
          <a:custGeom>
            <a:avLst/>
            <a:gdLst/>
            <a:ahLst/>
            <a:cxnLst/>
            <a:rect l="l" t="t" r="r" b="b"/>
            <a:pathLst>
              <a:path w="876300" h="245745">
                <a:moveTo>
                  <a:pt x="0" y="245519"/>
                </a:moveTo>
                <a:lnTo>
                  <a:pt x="876239" y="245519"/>
                </a:lnTo>
                <a:lnTo>
                  <a:pt x="876239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3" name="object 423"/>
          <p:cNvSpPr txBox="1"/>
          <p:nvPr/>
        </p:nvSpPr>
        <p:spPr>
          <a:xfrm>
            <a:off x="7073536" y="4054225"/>
            <a:ext cx="67056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2090" marR="5080" indent="-200025">
              <a:lnSpc>
                <a:spcPts val="570"/>
              </a:lnSpc>
            </a:pPr>
            <a:r>
              <a:rPr sz="550" b="1" dirty="0">
                <a:latin typeface="Calibri"/>
                <a:cs typeface="Calibri"/>
              </a:rPr>
              <a:t>C</a:t>
            </a:r>
            <a:r>
              <a:rPr sz="550" b="1" spc="10" dirty="0">
                <a:latin typeface="Calibri"/>
                <a:cs typeface="Calibri"/>
              </a:rPr>
              <a:t>ab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spc="5" dirty="0">
                <a:latin typeface="Calibri"/>
                <a:cs typeface="Calibri"/>
              </a:rPr>
              <a:t>et</a:t>
            </a:r>
            <a:r>
              <a:rPr sz="550" b="1" spc="20" dirty="0">
                <a:latin typeface="Calibri"/>
                <a:cs typeface="Calibri"/>
              </a:rPr>
              <a:t> </a:t>
            </a:r>
            <a:r>
              <a:rPr sz="550" b="1" spc="15" dirty="0">
                <a:latin typeface="Calibri"/>
                <a:cs typeface="Calibri"/>
              </a:rPr>
              <a:t>&amp;</a:t>
            </a:r>
            <a:r>
              <a:rPr sz="550" b="1" spc="10" dirty="0">
                <a:latin typeface="Calibri"/>
                <a:cs typeface="Calibri"/>
              </a:rPr>
              <a:t> </a:t>
            </a:r>
            <a:r>
              <a:rPr sz="550" b="1" spc="20" dirty="0">
                <a:latin typeface="Calibri"/>
                <a:cs typeface="Calibri"/>
              </a:rPr>
              <a:t>M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5" dirty="0">
                <a:latin typeface="Calibri"/>
                <a:cs typeface="Calibri"/>
              </a:rPr>
              <a:t>s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er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spc="5" dirty="0">
                <a:latin typeface="Calibri"/>
                <a:cs typeface="Calibri"/>
              </a:rPr>
              <a:t>l </a:t>
            </a:r>
            <a:r>
              <a:rPr sz="550" b="1" spc="10" dirty="0">
                <a:latin typeface="Calibri"/>
                <a:cs typeface="Calibri"/>
              </a:rPr>
              <a:t>S</a:t>
            </a:r>
            <a:r>
              <a:rPr sz="550" b="1" spc="5" dirty="0">
                <a:latin typeface="Calibri"/>
                <a:cs typeface="Calibri"/>
              </a:rPr>
              <a:t>er</a:t>
            </a:r>
            <a:r>
              <a:rPr sz="550" b="1" spc="10" dirty="0">
                <a:latin typeface="Calibri"/>
                <a:cs typeface="Calibri"/>
              </a:rPr>
              <a:t>v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5" dirty="0">
                <a:latin typeface="Calibri"/>
                <a:cs typeface="Calibri"/>
              </a:rPr>
              <a:t>ces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424" name="object 424"/>
          <p:cNvSpPr/>
          <p:nvPr/>
        </p:nvSpPr>
        <p:spPr>
          <a:xfrm>
            <a:off x="6929324" y="5398496"/>
            <a:ext cx="993859" cy="350688"/>
          </a:xfrm>
          <a:prstGeom prst="rect">
            <a:avLst/>
          </a:prstGeom>
          <a:blipFill>
            <a:blip r:embed="rId14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5" name="object 425"/>
          <p:cNvSpPr/>
          <p:nvPr/>
        </p:nvSpPr>
        <p:spPr>
          <a:xfrm>
            <a:off x="7157780" y="5413047"/>
            <a:ext cx="551497" cy="341957"/>
          </a:xfrm>
          <a:prstGeom prst="rect">
            <a:avLst/>
          </a:prstGeom>
          <a:blipFill>
            <a:blip r:embed="rId1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6" name="object 426"/>
          <p:cNvSpPr/>
          <p:nvPr/>
        </p:nvSpPr>
        <p:spPr>
          <a:xfrm>
            <a:off x="6956028" y="5425120"/>
            <a:ext cx="889000" cy="245745"/>
          </a:xfrm>
          <a:custGeom>
            <a:avLst/>
            <a:gdLst/>
            <a:ahLst/>
            <a:cxnLst/>
            <a:rect l="l" t="t" r="r" b="b"/>
            <a:pathLst>
              <a:path w="889000" h="245745">
                <a:moveTo>
                  <a:pt x="0" y="245519"/>
                </a:moveTo>
                <a:lnTo>
                  <a:pt x="888971" y="245519"/>
                </a:lnTo>
                <a:lnTo>
                  <a:pt x="888971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7" name="object 427"/>
          <p:cNvSpPr/>
          <p:nvPr/>
        </p:nvSpPr>
        <p:spPr>
          <a:xfrm>
            <a:off x="6956028" y="5425120"/>
            <a:ext cx="889000" cy="245745"/>
          </a:xfrm>
          <a:custGeom>
            <a:avLst/>
            <a:gdLst/>
            <a:ahLst/>
            <a:cxnLst/>
            <a:rect l="l" t="t" r="r" b="b"/>
            <a:pathLst>
              <a:path w="889000" h="245745">
                <a:moveTo>
                  <a:pt x="0" y="245519"/>
                </a:moveTo>
                <a:lnTo>
                  <a:pt x="888971" y="245519"/>
                </a:lnTo>
                <a:lnTo>
                  <a:pt x="888971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8" name="object 428"/>
          <p:cNvSpPr txBox="1"/>
          <p:nvPr/>
        </p:nvSpPr>
        <p:spPr>
          <a:xfrm>
            <a:off x="7215533" y="5462798"/>
            <a:ext cx="370840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an </a:t>
            </a:r>
            <a:r>
              <a:rPr sz="550" b="1" spc="5" dirty="0">
                <a:latin typeface="Calibri"/>
                <a:cs typeface="Calibri"/>
              </a:rPr>
              <a:t>J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spc="5" dirty="0">
                <a:latin typeface="Calibri"/>
                <a:cs typeface="Calibri"/>
              </a:rPr>
              <a:t>cks</a:t>
            </a:r>
            <a:r>
              <a:rPr sz="550" b="1" spc="10" dirty="0">
                <a:latin typeface="Calibri"/>
                <a:cs typeface="Calibri"/>
              </a:rPr>
              <a:t>on</a:t>
            </a:r>
            <a:endParaRPr sz="550">
              <a:latin typeface="Calibri"/>
              <a:cs typeface="Calibri"/>
            </a:endParaRPr>
          </a:p>
          <a:p>
            <a:pPr marL="64769">
              <a:lnSpc>
                <a:spcPct val="100000"/>
              </a:lnSpc>
              <a:spcBef>
                <a:spcPts val="25"/>
              </a:spcBef>
            </a:pPr>
            <a:r>
              <a:rPr sz="550" spc="10" dirty="0">
                <a:latin typeface="Calibri"/>
                <a:cs typeface="Calibri"/>
              </a:rPr>
              <a:t>D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5" dirty="0">
                <a:latin typeface="Calibri"/>
                <a:cs typeface="Calibri"/>
              </a:rPr>
              <a:t>ector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429" name="object 429"/>
          <p:cNvSpPr/>
          <p:nvPr/>
        </p:nvSpPr>
        <p:spPr>
          <a:xfrm>
            <a:off x="6929324" y="5159854"/>
            <a:ext cx="993859" cy="350688"/>
          </a:xfrm>
          <a:prstGeom prst="rect">
            <a:avLst/>
          </a:prstGeom>
          <a:blipFill>
            <a:blip r:embed="rId14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0" name="object 430"/>
          <p:cNvSpPr/>
          <p:nvPr/>
        </p:nvSpPr>
        <p:spPr>
          <a:xfrm>
            <a:off x="7007901" y="5177315"/>
            <a:ext cx="851255" cy="327405"/>
          </a:xfrm>
          <a:prstGeom prst="rect">
            <a:avLst/>
          </a:prstGeom>
          <a:blipFill>
            <a:blip r:embed="rId1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1" name="object 431"/>
          <p:cNvSpPr/>
          <p:nvPr/>
        </p:nvSpPr>
        <p:spPr>
          <a:xfrm>
            <a:off x="6956149" y="5186803"/>
            <a:ext cx="889000" cy="245745"/>
          </a:xfrm>
          <a:custGeom>
            <a:avLst/>
            <a:gdLst/>
            <a:ahLst/>
            <a:cxnLst/>
            <a:rect l="l" t="t" r="r" b="b"/>
            <a:pathLst>
              <a:path w="889000" h="245745">
                <a:moveTo>
                  <a:pt x="0" y="245519"/>
                </a:moveTo>
                <a:lnTo>
                  <a:pt x="888971" y="245519"/>
                </a:lnTo>
                <a:lnTo>
                  <a:pt x="888971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2" name="object 432"/>
          <p:cNvSpPr/>
          <p:nvPr/>
        </p:nvSpPr>
        <p:spPr>
          <a:xfrm>
            <a:off x="6956149" y="5186803"/>
            <a:ext cx="889000" cy="245745"/>
          </a:xfrm>
          <a:custGeom>
            <a:avLst/>
            <a:gdLst/>
            <a:ahLst/>
            <a:cxnLst/>
            <a:rect l="l" t="t" r="r" b="b"/>
            <a:pathLst>
              <a:path w="889000" h="245745">
                <a:moveTo>
                  <a:pt x="0" y="245519"/>
                </a:moveTo>
                <a:lnTo>
                  <a:pt x="888971" y="245519"/>
                </a:lnTo>
                <a:lnTo>
                  <a:pt x="888971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3" name="object 433"/>
          <p:cNvSpPr txBox="1"/>
          <p:nvPr/>
        </p:nvSpPr>
        <p:spPr>
          <a:xfrm>
            <a:off x="7065654" y="5225853"/>
            <a:ext cx="66992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1765" marR="5080" indent="-139700">
              <a:lnSpc>
                <a:spcPts val="570"/>
              </a:lnSpc>
            </a:pPr>
            <a:r>
              <a:rPr sz="550" b="1" dirty="0">
                <a:latin typeface="Calibri"/>
                <a:cs typeface="Calibri"/>
              </a:rPr>
              <a:t>C</a:t>
            </a:r>
            <a:r>
              <a:rPr sz="550" b="1" spc="10" dirty="0">
                <a:latin typeface="Calibri"/>
                <a:cs typeface="Calibri"/>
              </a:rPr>
              <a:t>orpora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10" dirty="0">
                <a:latin typeface="Calibri"/>
                <a:cs typeface="Calibri"/>
              </a:rPr>
              <a:t>e S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gy</a:t>
            </a:r>
            <a:r>
              <a:rPr sz="550" b="1" spc="15" dirty="0">
                <a:latin typeface="Calibri"/>
                <a:cs typeface="Calibri"/>
              </a:rPr>
              <a:t> &amp;</a:t>
            </a:r>
            <a:r>
              <a:rPr sz="550" b="1" spc="5" dirty="0">
                <a:latin typeface="Calibri"/>
                <a:cs typeface="Calibri"/>
              </a:rPr>
              <a:t> G</a:t>
            </a:r>
            <a:r>
              <a:rPr sz="550" b="1" spc="10" dirty="0">
                <a:latin typeface="Calibri"/>
                <a:cs typeface="Calibri"/>
              </a:rPr>
              <a:t>ov</a:t>
            </a:r>
            <a:r>
              <a:rPr sz="550" b="1" spc="5" dirty="0">
                <a:latin typeface="Calibri"/>
                <a:cs typeface="Calibri"/>
              </a:rPr>
              <a:t>er</a:t>
            </a:r>
            <a:r>
              <a:rPr sz="550" b="1" spc="10" dirty="0">
                <a:latin typeface="Calibri"/>
                <a:cs typeface="Calibri"/>
              </a:rPr>
              <a:t>nan</a:t>
            </a:r>
            <a:r>
              <a:rPr sz="550" b="1" spc="5" dirty="0">
                <a:latin typeface="Calibri"/>
                <a:cs typeface="Calibri"/>
              </a:rPr>
              <a:t>ce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434" name="object 434"/>
          <p:cNvSpPr/>
          <p:nvPr/>
        </p:nvSpPr>
        <p:spPr>
          <a:xfrm>
            <a:off x="6932235" y="3035352"/>
            <a:ext cx="998224" cy="350688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5" name="object 435"/>
          <p:cNvSpPr/>
          <p:nvPr/>
        </p:nvSpPr>
        <p:spPr>
          <a:xfrm>
            <a:off x="7066107" y="3049903"/>
            <a:ext cx="743575" cy="341957"/>
          </a:xfrm>
          <a:prstGeom prst="rect">
            <a:avLst/>
          </a:prstGeom>
          <a:blipFill>
            <a:blip r:embed="rId1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6" name="object 436"/>
          <p:cNvSpPr/>
          <p:nvPr/>
        </p:nvSpPr>
        <p:spPr>
          <a:xfrm>
            <a:off x="6958574" y="3062051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7" name="object 437"/>
          <p:cNvSpPr/>
          <p:nvPr/>
        </p:nvSpPr>
        <p:spPr>
          <a:xfrm>
            <a:off x="6958574" y="3062051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8" name="object 438"/>
          <p:cNvSpPr txBox="1"/>
          <p:nvPr/>
        </p:nvSpPr>
        <p:spPr>
          <a:xfrm>
            <a:off x="7123751" y="3099290"/>
            <a:ext cx="56451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550" b="1" spc="10" dirty="0">
                <a:latin typeface="Calibri"/>
                <a:cs typeface="Calibri"/>
              </a:rPr>
              <a:t>Dav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d</a:t>
            </a:r>
            <a:r>
              <a:rPr sz="550" b="1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Ha</a:t>
            </a:r>
            <a:r>
              <a:rPr sz="550" b="1" spc="5" dirty="0">
                <a:latin typeface="Calibri"/>
                <a:cs typeface="Calibri"/>
              </a:rPr>
              <a:t>rr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5" dirty="0">
                <a:latin typeface="Calibri"/>
                <a:cs typeface="Calibri"/>
              </a:rPr>
              <a:t>s</a:t>
            </a:r>
            <a:endParaRPr sz="5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sz="550" spc="5" dirty="0">
                <a:latin typeface="Calibri"/>
                <a:cs typeface="Calibri"/>
              </a:rPr>
              <a:t>E</a:t>
            </a:r>
            <a:r>
              <a:rPr sz="550" spc="10" dirty="0">
                <a:latin typeface="Calibri"/>
                <a:cs typeface="Calibri"/>
              </a:rPr>
              <a:t>xec</a:t>
            </a:r>
            <a:r>
              <a:rPr sz="550" spc="5" dirty="0">
                <a:latin typeface="Calibri"/>
                <a:cs typeface="Calibri"/>
              </a:rPr>
              <a:t>ut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spc="10" dirty="0">
                <a:latin typeface="Calibri"/>
                <a:cs typeface="Calibri"/>
              </a:rPr>
              <a:t>ve</a:t>
            </a:r>
            <a:r>
              <a:rPr sz="550" dirty="0">
                <a:latin typeface="Calibri"/>
                <a:cs typeface="Calibri"/>
              </a:rPr>
              <a:t> </a:t>
            </a:r>
            <a:r>
              <a:rPr sz="550" spc="10" dirty="0">
                <a:latin typeface="Calibri"/>
                <a:cs typeface="Calibri"/>
              </a:rPr>
              <a:t>D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5" dirty="0">
                <a:latin typeface="Calibri"/>
                <a:cs typeface="Calibri"/>
              </a:rPr>
              <a:t>ector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439" name="object 439"/>
          <p:cNvSpPr/>
          <p:nvPr/>
        </p:nvSpPr>
        <p:spPr>
          <a:xfrm>
            <a:off x="6932235" y="2789434"/>
            <a:ext cx="998224" cy="350688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0" name="object 440"/>
          <p:cNvSpPr/>
          <p:nvPr/>
        </p:nvSpPr>
        <p:spPr>
          <a:xfrm>
            <a:off x="7016632" y="2806895"/>
            <a:ext cx="843980" cy="327405"/>
          </a:xfrm>
          <a:prstGeom prst="rect">
            <a:avLst/>
          </a:prstGeom>
          <a:blipFill>
            <a:blip r:embed="rId14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1" name="object 441"/>
          <p:cNvSpPr/>
          <p:nvPr/>
        </p:nvSpPr>
        <p:spPr>
          <a:xfrm>
            <a:off x="6958574" y="2816617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4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2" name="object 442"/>
          <p:cNvSpPr/>
          <p:nvPr/>
        </p:nvSpPr>
        <p:spPr>
          <a:xfrm>
            <a:off x="6958574" y="2816617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4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3" name="object 443"/>
          <p:cNvSpPr txBox="1"/>
          <p:nvPr/>
        </p:nvSpPr>
        <p:spPr>
          <a:xfrm>
            <a:off x="7074384" y="2855191"/>
            <a:ext cx="66294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marR="5080" indent="-114935">
              <a:lnSpc>
                <a:spcPts val="570"/>
              </a:lnSpc>
            </a:pPr>
            <a:r>
              <a:rPr sz="550" b="1" dirty="0">
                <a:latin typeface="Calibri"/>
                <a:cs typeface="Calibri"/>
              </a:rPr>
              <a:t>C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5" dirty="0">
                <a:latin typeface="Calibri"/>
                <a:cs typeface="Calibri"/>
              </a:rPr>
              <a:t>s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5" dirty="0">
                <a:latin typeface="Calibri"/>
                <a:cs typeface="Calibri"/>
              </a:rPr>
              <a:t>s</a:t>
            </a:r>
            <a:r>
              <a:rPr sz="550" b="1" spc="10" dirty="0">
                <a:latin typeface="Calibri"/>
                <a:cs typeface="Calibri"/>
              </a:rPr>
              <a:t> and</a:t>
            </a:r>
            <a:r>
              <a:rPr sz="550" b="1" dirty="0">
                <a:latin typeface="Calibri"/>
                <a:cs typeface="Calibri"/>
              </a:rPr>
              <a:t> 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5" dirty="0">
                <a:latin typeface="Calibri"/>
                <a:cs typeface="Calibri"/>
              </a:rPr>
              <a:t>er</a:t>
            </a:r>
            <a:r>
              <a:rPr sz="550" b="1" spc="10" dirty="0">
                <a:latin typeface="Calibri"/>
                <a:cs typeface="Calibri"/>
              </a:rPr>
              <a:t>g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spc="5" dirty="0">
                <a:latin typeface="Calibri"/>
                <a:cs typeface="Calibri"/>
              </a:rPr>
              <a:t>cy</a:t>
            </a:r>
            <a:r>
              <a:rPr sz="550" b="1" dirty="0">
                <a:latin typeface="Calibri"/>
                <a:cs typeface="Calibri"/>
              </a:rPr>
              <a:t> </a:t>
            </a:r>
            <a:r>
              <a:rPr sz="550" b="1" spc="20" dirty="0">
                <a:latin typeface="Calibri"/>
                <a:cs typeface="Calibri"/>
              </a:rPr>
              <a:t>M</a:t>
            </a:r>
            <a:r>
              <a:rPr sz="550" b="1" spc="10" dirty="0">
                <a:latin typeface="Calibri"/>
                <a:cs typeface="Calibri"/>
              </a:rPr>
              <a:t>anag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spc="5" dirty="0">
                <a:latin typeface="Calibri"/>
                <a:cs typeface="Calibri"/>
              </a:rPr>
              <a:t>t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444" name="object 444"/>
          <p:cNvSpPr/>
          <p:nvPr/>
        </p:nvSpPr>
        <p:spPr>
          <a:xfrm>
            <a:off x="6929324" y="2454752"/>
            <a:ext cx="998224" cy="350688"/>
          </a:xfrm>
          <a:prstGeom prst="rect">
            <a:avLst/>
          </a:prstGeom>
          <a:blipFill>
            <a:blip r:embed="rId7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5" name="object 445"/>
          <p:cNvSpPr/>
          <p:nvPr/>
        </p:nvSpPr>
        <p:spPr>
          <a:xfrm>
            <a:off x="7063196" y="2470758"/>
            <a:ext cx="743575" cy="341957"/>
          </a:xfrm>
          <a:prstGeom prst="rect">
            <a:avLst/>
          </a:prstGeom>
          <a:blipFill>
            <a:blip r:embed="rId14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6" name="object 446"/>
          <p:cNvSpPr/>
          <p:nvPr/>
        </p:nvSpPr>
        <p:spPr>
          <a:xfrm>
            <a:off x="6955785" y="2481691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4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7" name="object 447"/>
          <p:cNvSpPr/>
          <p:nvPr/>
        </p:nvSpPr>
        <p:spPr>
          <a:xfrm>
            <a:off x="6955785" y="2481691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4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8" name="object 448"/>
          <p:cNvSpPr txBox="1"/>
          <p:nvPr/>
        </p:nvSpPr>
        <p:spPr>
          <a:xfrm>
            <a:off x="7120841" y="2518690"/>
            <a:ext cx="56451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550" b="1" spc="10" dirty="0">
                <a:latin typeface="Calibri"/>
                <a:cs typeface="Calibri"/>
              </a:rPr>
              <a:t>V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5" dirty="0">
                <a:latin typeface="Calibri"/>
                <a:cs typeface="Calibri"/>
              </a:rPr>
              <a:t>cki</a:t>
            </a:r>
            <a:r>
              <a:rPr sz="550" b="1" dirty="0">
                <a:latin typeface="Calibri"/>
                <a:cs typeface="Calibri"/>
              </a:rPr>
              <a:t> L</a:t>
            </a:r>
            <a:r>
              <a:rPr sz="550" b="1" spc="10" dirty="0">
                <a:latin typeface="Calibri"/>
                <a:cs typeface="Calibri"/>
              </a:rPr>
              <a:t>ah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y</a:t>
            </a:r>
            <a:endParaRPr sz="5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sz="550" spc="5" dirty="0">
                <a:latin typeface="Calibri"/>
                <a:cs typeface="Calibri"/>
              </a:rPr>
              <a:t>E</a:t>
            </a:r>
            <a:r>
              <a:rPr sz="550" spc="10" dirty="0">
                <a:latin typeface="Calibri"/>
                <a:cs typeface="Calibri"/>
              </a:rPr>
              <a:t>xec</a:t>
            </a:r>
            <a:r>
              <a:rPr sz="550" spc="5" dirty="0">
                <a:latin typeface="Calibri"/>
                <a:cs typeface="Calibri"/>
              </a:rPr>
              <a:t>ut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spc="10" dirty="0">
                <a:latin typeface="Calibri"/>
                <a:cs typeface="Calibri"/>
              </a:rPr>
              <a:t>ve</a:t>
            </a:r>
            <a:r>
              <a:rPr sz="550" dirty="0">
                <a:latin typeface="Calibri"/>
                <a:cs typeface="Calibri"/>
              </a:rPr>
              <a:t> </a:t>
            </a:r>
            <a:r>
              <a:rPr sz="550" spc="10" dirty="0">
                <a:latin typeface="Calibri"/>
                <a:cs typeface="Calibri"/>
              </a:rPr>
              <a:t>D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5" dirty="0">
                <a:latin typeface="Calibri"/>
                <a:cs typeface="Calibri"/>
              </a:rPr>
              <a:t>ector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449" name="object 449"/>
          <p:cNvSpPr/>
          <p:nvPr/>
        </p:nvSpPr>
        <p:spPr>
          <a:xfrm>
            <a:off x="6929324" y="3623228"/>
            <a:ext cx="996769" cy="363784"/>
          </a:xfrm>
          <a:prstGeom prst="rect">
            <a:avLst/>
          </a:prstGeom>
          <a:blipFill>
            <a:blip r:embed="rId14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0" name="object 450"/>
          <p:cNvSpPr/>
          <p:nvPr/>
        </p:nvSpPr>
        <p:spPr>
          <a:xfrm>
            <a:off x="7063196" y="3601401"/>
            <a:ext cx="743575" cy="429265"/>
          </a:xfrm>
          <a:prstGeom prst="rect">
            <a:avLst/>
          </a:prstGeom>
          <a:blipFill>
            <a:blip r:embed="rId14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1" name="object 451"/>
          <p:cNvSpPr/>
          <p:nvPr/>
        </p:nvSpPr>
        <p:spPr>
          <a:xfrm>
            <a:off x="6956149" y="3650450"/>
            <a:ext cx="892175" cy="259079"/>
          </a:xfrm>
          <a:custGeom>
            <a:avLst/>
            <a:gdLst/>
            <a:ahLst/>
            <a:cxnLst/>
            <a:rect l="l" t="t" r="r" b="b"/>
            <a:pathLst>
              <a:path w="892175" h="259079">
                <a:moveTo>
                  <a:pt x="0" y="258579"/>
                </a:moveTo>
                <a:lnTo>
                  <a:pt x="891784" y="258579"/>
                </a:lnTo>
                <a:lnTo>
                  <a:pt x="891784" y="0"/>
                </a:lnTo>
                <a:lnTo>
                  <a:pt x="0" y="0"/>
                </a:lnTo>
                <a:lnTo>
                  <a:pt x="0" y="2585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2" name="object 452"/>
          <p:cNvSpPr/>
          <p:nvPr/>
        </p:nvSpPr>
        <p:spPr>
          <a:xfrm>
            <a:off x="6956149" y="3650450"/>
            <a:ext cx="892175" cy="259079"/>
          </a:xfrm>
          <a:custGeom>
            <a:avLst/>
            <a:gdLst/>
            <a:ahLst/>
            <a:cxnLst/>
            <a:rect l="l" t="t" r="r" b="b"/>
            <a:pathLst>
              <a:path w="892175" h="259079">
                <a:moveTo>
                  <a:pt x="0" y="258579"/>
                </a:moveTo>
                <a:lnTo>
                  <a:pt x="891784" y="258579"/>
                </a:lnTo>
                <a:lnTo>
                  <a:pt x="891784" y="0"/>
                </a:lnTo>
                <a:lnTo>
                  <a:pt x="0" y="0"/>
                </a:lnTo>
                <a:lnTo>
                  <a:pt x="0" y="25857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3" name="object 453"/>
          <p:cNvSpPr txBox="1"/>
          <p:nvPr/>
        </p:nvSpPr>
        <p:spPr>
          <a:xfrm>
            <a:off x="7120841" y="3650545"/>
            <a:ext cx="564515" cy="273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1270" algn="ctr">
              <a:lnSpc>
                <a:spcPct val="104200"/>
              </a:lnSpc>
            </a:pP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10" dirty="0">
                <a:latin typeface="Calibri"/>
                <a:cs typeface="Calibri"/>
              </a:rPr>
              <a:t>ou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se </a:t>
            </a:r>
            <a:r>
              <a:rPr sz="550" b="1" spc="5" dirty="0">
                <a:latin typeface="Calibri"/>
                <a:cs typeface="Calibri"/>
              </a:rPr>
              <a:t>J</a:t>
            </a:r>
            <a:r>
              <a:rPr sz="550" b="1" spc="10" dirty="0">
                <a:latin typeface="Calibri"/>
                <a:cs typeface="Calibri"/>
              </a:rPr>
              <a:t>ohnson</a:t>
            </a:r>
            <a:r>
              <a:rPr sz="550" b="1" spc="5" dirty="0">
                <a:latin typeface="Calibri"/>
                <a:cs typeface="Calibri"/>
              </a:rPr>
              <a:t> </a:t>
            </a:r>
            <a:r>
              <a:rPr sz="550" spc="5" dirty="0">
                <a:latin typeface="Calibri"/>
                <a:cs typeface="Calibri"/>
              </a:rPr>
              <a:t>E</a:t>
            </a:r>
            <a:r>
              <a:rPr sz="550" spc="10" dirty="0">
                <a:latin typeface="Calibri"/>
                <a:cs typeface="Calibri"/>
              </a:rPr>
              <a:t>xec</a:t>
            </a:r>
            <a:r>
              <a:rPr sz="550" spc="5" dirty="0">
                <a:latin typeface="Calibri"/>
                <a:cs typeface="Calibri"/>
              </a:rPr>
              <a:t>ut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spc="10" dirty="0">
                <a:latin typeface="Calibri"/>
                <a:cs typeface="Calibri"/>
              </a:rPr>
              <a:t>ve</a:t>
            </a:r>
            <a:r>
              <a:rPr sz="550" dirty="0">
                <a:latin typeface="Calibri"/>
                <a:cs typeface="Calibri"/>
              </a:rPr>
              <a:t> </a:t>
            </a:r>
            <a:r>
              <a:rPr sz="550" spc="10" dirty="0">
                <a:latin typeface="Calibri"/>
                <a:cs typeface="Calibri"/>
              </a:rPr>
              <a:t>D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5" dirty="0">
                <a:latin typeface="Calibri"/>
                <a:cs typeface="Calibri"/>
              </a:rPr>
              <a:t>ector </a:t>
            </a:r>
            <a:r>
              <a:rPr sz="550" spc="10" dirty="0">
                <a:latin typeface="Calibri"/>
                <a:cs typeface="Calibri"/>
              </a:rPr>
              <a:t>Ge</a:t>
            </a:r>
            <a:r>
              <a:rPr sz="550" spc="5" dirty="0">
                <a:latin typeface="Calibri"/>
                <a:cs typeface="Calibri"/>
              </a:rPr>
              <a:t>n</a:t>
            </a:r>
            <a:r>
              <a:rPr sz="550" spc="10" dirty="0">
                <a:latin typeface="Calibri"/>
                <a:cs typeface="Calibri"/>
              </a:rPr>
              <a:t>e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5" dirty="0">
                <a:latin typeface="Calibri"/>
                <a:cs typeface="Calibri"/>
              </a:rPr>
              <a:t>al </a:t>
            </a:r>
            <a:r>
              <a:rPr sz="550" spc="10" dirty="0">
                <a:latin typeface="Calibri"/>
                <a:cs typeface="Calibri"/>
              </a:rPr>
              <a:t>C</a:t>
            </a:r>
            <a:r>
              <a:rPr sz="550" spc="5" dirty="0">
                <a:latin typeface="Calibri"/>
                <a:cs typeface="Calibri"/>
              </a:rPr>
              <a:t>ounsel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454" name="object 454"/>
          <p:cNvSpPr/>
          <p:nvPr/>
        </p:nvSpPr>
        <p:spPr>
          <a:xfrm>
            <a:off x="7912997" y="2213199"/>
            <a:ext cx="999679" cy="350688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5" name="object 455"/>
          <p:cNvSpPr/>
          <p:nvPr/>
        </p:nvSpPr>
        <p:spPr>
          <a:xfrm>
            <a:off x="7971203" y="2265584"/>
            <a:ext cx="899275" cy="254649"/>
          </a:xfrm>
          <a:prstGeom prst="rect">
            <a:avLst/>
          </a:prstGeom>
          <a:blipFill>
            <a:blip r:embed="rId14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6" name="object 456"/>
          <p:cNvSpPr/>
          <p:nvPr/>
        </p:nvSpPr>
        <p:spPr>
          <a:xfrm>
            <a:off x="7917363" y="2742869"/>
            <a:ext cx="998224" cy="350688"/>
          </a:xfrm>
          <a:prstGeom prst="rect">
            <a:avLst/>
          </a:prstGeom>
          <a:blipFill>
            <a:blip r:embed="rId3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7" name="object 457"/>
          <p:cNvSpPr/>
          <p:nvPr/>
        </p:nvSpPr>
        <p:spPr>
          <a:xfrm>
            <a:off x="8131268" y="2758876"/>
            <a:ext cx="583510" cy="341957"/>
          </a:xfrm>
          <a:prstGeom prst="rect">
            <a:avLst/>
          </a:prstGeom>
          <a:blipFill>
            <a:blip r:embed="rId1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8" name="object 458"/>
          <p:cNvSpPr/>
          <p:nvPr/>
        </p:nvSpPr>
        <p:spPr>
          <a:xfrm>
            <a:off x="7943828" y="2770173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4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9" name="object 459"/>
          <p:cNvSpPr/>
          <p:nvPr/>
        </p:nvSpPr>
        <p:spPr>
          <a:xfrm>
            <a:off x="7943828" y="2770173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4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0" name="object 460"/>
          <p:cNvSpPr txBox="1"/>
          <p:nvPr/>
        </p:nvSpPr>
        <p:spPr>
          <a:xfrm>
            <a:off x="8189020" y="2807413"/>
            <a:ext cx="40322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550" b="1" spc="5" dirty="0">
                <a:latin typeface="Calibri"/>
                <a:cs typeface="Calibri"/>
              </a:rPr>
              <a:t>J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S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dirty="0">
                <a:latin typeface="Calibri"/>
                <a:cs typeface="Calibri"/>
              </a:rPr>
              <a:t>il</a:t>
            </a:r>
            <a:r>
              <a:rPr sz="550" b="1" spc="10" dirty="0">
                <a:latin typeface="Calibri"/>
                <a:cs typeface="Calibri"/>
              </a:rPr>
              <a:t>akos</a:t>
            </a:r>
            <a:endParaRPr sz="550">
              <a:latin typeface="Calibri"/>
              <a:cs typeface="Calibri"/>
            </a:endParaRPr>
          </a:p>
          <a:p>
            <a:pPr marL="1905" algn="ctr">
              <a:lnSpc>
                <a:spcPct val="100000"/>
              </a:lnSpc>
              <a:spcBef>
                <a:spcPts val="25"/>
              </a:spcBef>
            </a:pPr>
            <a:r>
              <a:rPr sz="550" spc="10" dirty="0">
                <a:latin typeface="Calibri"/>
                <a:cs typeface="Calibri"/>
              </a:rPr>
              <a:t>D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5" dirty="0">
                <a:latin typeface="Calibri"/>
                <a:cs typeface="Calibri"/>
              </a:rPr>
              <a:t>ector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461" name="object 461"/>
          <p:cNvSpPr/>
          <p:nvPr/>
        </p:nvSpPr>
        <p:spPr>
          <a:xfrm>
            <a:off x="7917363" y="2507137"/>
            <a:ext cx="998224" cy="350688"/>
          </a:xfrm>
          <a:prstGeom prst="rect">
            <a:avLst/>
          </a:prstGeom>
          <a:blipFill>
            <a:blip r:embed="rId4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2" name="object 462"/>
          <p:cNvSpPr/>
          <p:nvPr/>
        </p:nvSpPr>
        <p:spPr>
          <a:xfrm>
            <a:off x="7975568" y="2523143"/>
            <a:ext cx="897820" cy="341957"/>
          </a:xfrm>
          <a:prstGeom prst="rect">
            <a:avLst/>
          </a:prstGeom>
          <a:blipFill>
            <a:blip r:embed="rId15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3" name="object 463"/>
          <p:cNvSpPr/>
          <p:nvPr/>
        </p:nvSpPr>
        <p:spPr>
          <a:xfrm>
            <a:off x="7944434" y="2534319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4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4" name="object 464"/>
          <p:cNvSpPr/>
          <p:nvPr/>
        </p:nvSpPr>
        <p:spPr>
          <a:xfrm>
            <a:off x="7944434" y="2534319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4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5" name="object 465"/>
          <p:cNvSpPr txBox="1"/>
          <p:nvPr/>
        </p:nvSpPr>
        <p:spPr>
          <a:xfrm>
            <a:off x="8032472" y="2571438"/>
            <a:ext cx="717550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9865" marR="5080" indent="-177800">
              <a:lnSpc>
                <a:spcPct val="104200"/>
              </a:lnSpc>
            </a:pPr>
            <a:r>
              <a:rPr sz="550" b="1" spc="10" dirty="0">
                <a:latin typeface="Calibri"/>
                <a:cs typeface="Calibri"/>
              </a:rPr>
              <a:t>F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nan</a:t>
            </a:r>
            <a:r>
              <a:rPr sz="550" b="1" dirty="0">
                <a:latin typeface="Calibri"/>
                <a:cs typeface="Calibri"/>
              </a:rPr>
              <a:t>ci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spc="5" dirty="0">
                <a:latin typeface="Calibri"/>
                <a:cs typeface="Calibri"/>
              </a:rPr>
              <a:t>l</a:t>
            </a:r>
            <a:r>
              <a:rPr sz="550" b="1" spc="20" dirty="0">
                <a:latin typeface="Calibri"/>
                <a:cs typeface="Calibri"/>
              </a:rPr>
              <a:t> </a:t>
            </a:r>
            <a:r>
              <a:rPr sz="550" b="1" spc="15" dirty="0">
                <a:latin typeface="Calibri"/>
                <a:cs typeface="Calibri"/>
              </a:rPr>
              <a:t>O</a:t>
            </a:r>
            <a:r>
              <a:rPr sz="550" b="1" spc="10" dirty="0">
                <a:latin typeface="Calibri"/>
                <a:cs typeface="Calibri"/>
              </a:rPr>
              <a:t>p</a:t>
            </a:r>
            <a:r>
              <a:rPr sz="550" b="1" spc="5" dirty="0">
                <a:latin typeface="Calibri"/>
                <a:cs typeface="Calibri"/>
              </a:rPr>
              <a:t>er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dirty="0">
                <a:latin typeface="Calibri"/>
                <a:cs typeface="Calibri"/>
              </a:rPr>
              <a:t>ti</a:t>
            </a:r>
            <a:r>
              <a:rPr sz="550" b="1" spc="10" dirty="0">
                <a:latin typeface="Calibri"/>
                <a:cs typeface="Calibri"/>
              </a:rPr>
              <a:t>on</a:t>
            </a:r>
            <a:r>
              <a:rPr sz="550" b="1" spc="5" dirty="0">
                <a:latin typeface="Calibri"/>
                <a:cs typeface="Calibri"/>
              </a:rPr>
              <a:t>s</a:t>
            </a:r>
            <a:r>
              <a:rPr sz="550" b="1" spc="10" dirty="0">
                <a:latin typeface="Calibri"/>
                <a:cs typeface="Calibri"/>
              </a:rPr>
              <a:t> </a:t>
            </a:r>
            <a:r>
              <a:rPr sz="550" b="1" spc="15" dirty="0">
                <a:latin typeface="Calibri"/>
                <a:cs typeface="Calibri"/>
              </a:rPr>
              <a:t>&amp;</a:t>
            </a:r>
            <a:r>
              <a:rPr sz="550" b="1" spc="5" dirty="0">
                <a:latin typeface="Calibri"/>
                <a:cs typeface="Calibri"/>
              </a:rPr>
              <a:t> A</a:t>
            </a:r>
            <a:r>
              <a:rPr sz="550" b="1" dirty="0">
                <a:latin typeface="Calibri"/>
                <a:cs typeface="Calibri"/>
              </a:rPr>
              <a:t>c</a:t>
            </a:r>
            <a:r>
              <a:rPr sz="550" b="1" spc="5" dirty="0">
                <a:latin typeface="Calibri"/>
                <a:cs typeface="Calibri"/>
              </a:rPr>
              <a:t>c</a:t>
            </a:r>
            <a:r>
              <a:rPr sz="550" b="1" spc="10" dirty="0">
                <a:latin typeface="Calibri"/>
                <a:cs typeface="Calibri"/>
              </a:rPr>
              <a:t>oun</a:t>
            </a:r>
            <a:r>
              <a:rPr sz="550" b="1" dirty="0">
                <a:latin typeface="Calibri"/>
                <a:cs typeface="Calibri"/>
              </a:rPr>
              <a:t>ti</a:t>
            </a:r>
            <a:r>
              <a:rPr sz="550" b="1" spc="10" dirty="0">
                <a:latin typeface="Calibri"/>
                <a:cs typeface="Calibri"/>
              </a:rPr>
              <a:t>ng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466" name="object 466"/>
          <p:cNvSpPr/>
          <p:nvPr/>
        </p:nvSpPr>
        <p:spPr>
          <a:xfrm>
            <a:off x="7921728" y="3310373"/>
            <a:ext cx="998224" cy="350688"/>
          </a:xfrm>
          <a:prstGeom prst="rect">
            <a:avLst/>
          </a:prstGeom>
          <a:blipFill>
            <a:blip r:embed="rId4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7" name="object 467"/>
          <p:cNvSpPr/>
          <p:nvPr/>
        </p:nvSpPr>
        <p:spPr>
          <a:xfrm>
            <a:off x="8163281" y="3324924"/>
            <a:ext cx="529670" cy="341957"/>
          </a:xfrm>
          <a:prstGeom prst="rect">
            <a:avLst/>
          </a:prstGeom>
          <a:blipFill>
            <a:blip r:embed="rId15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8" name="object 468"/>
          <p:cNvSpPr/>
          <p:nvPr/>
        </p:nvSpPr>
        <p:spPr>
          <a:xfrm>
            <a:off x="7948314" y="3336709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9" name="object 469"/>
          <p:cNvSpPr/>
          <p:nvPr/>
        </p:nvSpPr>
        <p:spPr>
          <a:xfrm>
            <a:off x="7948314" y="3336709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0" name="object 470"/>
          <p:cNvSpPr txBox="1"/>
          <p:nvPr/>
        </p:nvSpPr>
        <p:spPr>
          <a:xfrm>
            <a:off x="8221275" y="3374068"/>
            <a:ext cx="34988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50" b="1" spc="5" dirty="0">
                <a:latin typeface="Calibri"/>
                <a:cs typeface="Calibri"/>
              </a:rPr>
              <a:t>Gre</a:t>
            </a:r>
            <a:r>
              <a:rPr sz="550" b="1" spc="10" dirty="0">
                <a:latin typeface="Calibri"/>
                <a:cs typeface="Calibri"/>
              </a:rPr>
              <a:t>g</a:t>
            </a:r>
            <a:r>
              <a:rPr sz="550" b="1" spc="5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Fo</a:t>
            </a:r>
            <a:r>
              <a:rPr sz="550" b="1" spc="5" dirty="0">
                <a:latin typeface="Calibri"/>
                <a:cs typeface="Calibri"/>
              </a:rPr>
              <a:t>rck</a:t>
            </a:r>
            <a:endParaRPr sz="550">
              <a:latin typeface="Calibri"/>
              <a:cs typeface="Calibri"/>
            </a:endParaRPr>
          </a:p>
          <a:p>
            <a:pPr marL="54610">
              <a:lnSpc>
                <a:spcPct val="100000"/>
              </a:lnSpc>
              <a:spcBef>
                <a:spcPts val="25"/>
              </a:spcBef>
            </a:pPr>
            <a:r>
              <a:rPr sz="550" spc="10" dirty="0">
                <a:latin typeface="Calibri"/>
                <a:cs typeface="Calibri"/>
              </a:rPr>
              <a:t>D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5" dirty="0">
                <a:latin typeface="Calibri"/>
                <a:cs typeface="Calibri"/>
              </a:rPr>
              <a:t>ector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471" name="object 471"/>
          <p:cNvSpPr/>
          <p:nvPr/>
        </p:nvSpPr>
        <p:spPr>
          <a:xfrm>
            <a:off x="7921728" y="3064455"/>
            <a:ext cx="998224" cy="350688"/>
          </a:xfrm>
          <a:prstGeom prst="rect">
            <a:avLst/>
          </a:prstGeom>
          <a:blipFill>
            <a:blip r:embed="rId5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2" name="object 472"/>
          <p:cNvSpPr/>
          <p:nvPr/>
        </p:nvSpPr>
        <p:spPr>
          <a:xfrm>
            <a:off x="7985754" y="3079006"/>
            <a:ext cx="886179" cy="341957"/>
          </a:xfrm>
          <a:prstGeom prst="rect">
            <a:avLst/>
          </a:prstGeom>
          <a:blipFill>
            <a:blip r:embed="rId1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3" name="object 473"/>
          <p:cNvSpPr/>
          <p:nvPr/>
        </p:nvSpPr>
        <p:spPr>
          <a:xfrm>
            <a:off x="7948314" y="3091154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4" name="object 474"/>
          <p:cNvSpPr/>
          <p:nvPr/>
        </p:nvSpPr>
        <p:spPr>
          <a:xfrm>
            <a:off x="7948314" y="3091154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5" name="object 475"/>
          <p:cNvSpPr txBox="1"/>
          <p:nvPr/>
        </p:nvSpPr>
        <p:spPr>
          <a:xfrm>
            <a:off x="8043626" y="3128393"/>
            <a:ext cx="704850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4200"/>
              </a:lnSpc>
            </a:pPr>
            <a:r>
              <a:rPr sz="550" b="1" spc="10" dirty="0">
                <a:latin typeface="Calibri"/>
                <a:cs typeface="Calibri"/>
              </a:rPr>
              <a:t>Budg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,</a:t>
            </a:r>
            <a:r>
              <a:rPr sz="550" b="1" spc="10" dirty="0">
                <a:latin typeface="Calibri"/>
                <a:cs typeface="Calibri"/>
              </a:rPr>
              <a:t> </a:t>
            </a:r>
            <a:r>
              <a:rPr sz="550" b="1" dirty="0">
                <a:latin typeface="Calibri"/>
                <a:cs typeface="Calibri"/>
              </a:rPr>
              <a:t>C</a:t>
            </a:r>
            <a:r>
              <a:rPr sz="550" b="1" spc="15" dirty="0">
                <a:latin typeface="Calibri"/>
                <a:cs typeface="Calibri"/>
              </a:rPr>
              <a:t>omm</a:t>
            </a:r>
            <a:r>
              <a:rPr sz="550" b="1" spc="5" dirty="0">
                <a:latin typeface="Calibri"/>
                <a:cs typeface="Calibri"/>
              </a:rPr>
              <a:t>er</a:t>
            </a:r>
            <a:r>
              <a:rPr sz="550" b="1" dirty="0">
                <a:latin typeface="Calibri"/>
                <a:cs typeface="Calibri"/>
              </a:rPr>
              <a:t>ci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spc="5" dirty="0">
                <a:latin typeface="Calibri"/>
                <a:cs typeface="Calibri"/>
              </a:rPr>
              <a:t>l</a:t>
            </a:r>
            <a:r>
              <a:rPr sz="550" b="1" spc="-5" dirty="0">
                <a:latin typeface="Calibri"/>
                <a:cs typeface="Calibri"/>
              </a:rPr>
              <a:t> </a:t>
            </a:r>
            <a:r>
              <a:rPr sz="550" b="1" spc="15" dirty="0">
                <a:latin typeface="Calibri"/>
                <a:cs typeface="Calibri"/>
              </a:rPr>
              <a:t>&amp;</a:t>
            </a:r>
            <a:r>
              <a:rPr sz="550" b="1" spc="5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Por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f</a:t>
            </a:r>
            <a:r>
              <a:rPr sz="550" b="1" spc="10" dirty="0">
                <a:latin typeface="Calibri"/>
                <a:cs typeface="Calibri"/>
              </a:rPr>
              <a:t>o</a:t>
            </a:r>
            <a:r>
              <a:rPr sz="550" b="1" dirty="0">
                <a:latin typeface="Calibri"/>
                <a:cs typeface="Calibri"/>
              </a:rPr>
              <a:t>li</a:t>
            </a:r>
            <a:r>
              <a:rPr sz="550" b="1" spc="10" dirty="0">
                <a:latin typeface="Calibri"/>
                <a:cs typeface="Calibri"/>
              </a:rPr>
              <a:t>o</a:t>
            </a:r>
            <a:r>
              <a:rPr sz="550" b="1" spc="25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P</a:t>
            </a:r>
            <a:r>
              <a:rPr sz="550" b="1" spc="5" dirty="0">
                <a:latin typeface="Calibri"/>
                <a:cs typeface="Calibri"/>
              </a:rPr>
              <a:t>erf</a:t>
            </a:r>
            <a:r>
              <a:rPr sz="550" b="1" spc="10" dirty="0">
                <a:latin typeface="Calibri"/>
                <a:cs typeface="Calibri"/>
              </a:rPr>
              <a:t>or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10" dirty="0">
                <a:latin typeface="Calibri"/>
                <a:cs typeface="Calibri"/>
              </a:rPr>
              <a:t>an</a:t>
            </a:r>
            <a:r>
              <a:rPr sz="550" b="1" spc="5" dirty="0">
                <a:latin typeface="Calibri"/>
                <a:cs typeface="Calibri"/>
              </a:rPr>
              <a:t>ce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476" name="object 476"/>
          <p:cNvSpPr/>
          <p:nvPr/>
        </p:nvSpPr>
        <p:spPr>
          <a:xfrm>
            <a:off x="7926093" y="3882242"/>
            <a:ext cx="998224" cy="391432"/>
          </a:xfrm>
          <a:prstGeom prst="rect">
            <a:avLst/>
          </a:prstGeom>
          <a:blipFill>
            <a:blip r:embed="rId15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7" name="object 477"/>
          <p:cNvSpPr/>
          <p:nvPr/>
        </p:nvSpPr>
        <p:spPr>
          <a:xfrm>
            <a:off x="8051235" y="3874966"/>
            <a:ext cx="763947" cy="429265"/>
          </a:xfrm>
          <a:prstGeom prst="rect">
            <a:avLst/>
          </a:prstGeom>
          <a:blipFill>
            <a:blip r:embed="rId15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8" name="object 478"/>
          <p:cNvSpPr/>
          <p:nvPr/>
        </p:nvSpPr>
        <p:spPr>
          <a:xfrm>
            <a:off x="7952316" y="3908884"/>
            <a:ext cx="894080" cy="287020"/>
          </a:xfrm>
          <a:custGeom>
            <a:avLst/>
            <a:gdLst/>
            <a:ahLst/>
            <a:cxnLst/>
            <a:rect l="l" t="t" r="r" b="b"/>
            <a:pathLst>
              <a:path w="894079" h="287020">
                <a:moveTo>
                  <a:pt x="0" y="286930"/>
                </a:moveTo>
                <a:lnTo>
                  <a:pt x="893712" y="286930"/>
                </a:lnTo>
                <a:lnTo>
                  <a:pt x="893712" y="0"/>
                </a:lnTo>
                <a:lnTo>
                  <a:pt x="0" y="0"/>
                </a:lnTo>
                <a:lnTo>
                  <a:pt x="0" y="2869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9" name="object 479"/>
          <p:cNvSpPr/>
          <p:nvPr/>
        </p:nvSpPr>
        <p:spPr>
          <a:xfrm>
            <a:off x="7952316" y="3908884"/>
            <a:ext cx="894080" cy="287020"/>
          </a:xfrm>
          <a:custGeom>
            <a:avLst/>
            <a:gdLst/>
            <a:ahLst/>
            <a:cxnLst/>
            <a:rect l="l" t="t" r="r" b="b"/>
            <a:pathLst>
              <a:path w="894079" h="287020">
                <a:moveTo>
                  <a:pt x="0" y="286930"/>
                </a:moveTo>
                <a:lnTo>
                  <a:pt x="893712" y="286930"/>
                </a:lnTo>
                <a:lnTo>
                  <a:pt x="893712" y="0"/>
                </a:lnTo>
                <a:lnTo>
                  <a:pt x="0" y="0"/>
                </a:lnTo>
                <a:lnTo>
                  <a:pt x="0" y="286930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0" name="object 480"/>
          <p:cNvSpPr txBox="1"/>
          <p:nvPr/>
        </p:nvSpPr>
        <p:spPr>
          <a:xfrm>
            <a:off x="8108501" y="3923262"/>
            <a:ext cx="582295" cy="273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indent="-1905" algn="ctr">
              <a:lnSpc>
                <a:spcPct val="104200"/>
              </a:lnSpc>
            </a:pPr>
            <a:r>
              <a:rPr sz="550" b="1" spc="10" dirty="0">
                <a:latin typeface="Calibri"/>
                <a:cs typeface="Calibri"/>
              </a:rPr>
              <a:t>Da</a:t>
            </a:r>
            <a:r>
              <a:rPr sz="550" b="1" spc="5" dirty="0">
                <a:latin typeface="Calibri"/>
                <a:cs typeface="Calibri"/>
              </a:rPr>
              <a:t>rre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spc="-10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B</a:t>
            </a: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10" dirty="0">
                <a:latin typeface="Calibri"/>
                <a:cs typeface="Calibri"/>
              </a:rPr>
              <a:t>oo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5" dirty="0">
                <a:latin typeface="Calibri"/>
                <a:cs typeface="Calibri"/>
              </a:rPr>
              <a:t>f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10" dirty="0">
                <a:latin typeface="Calibri"/>
                <a:cs typeface="Calibri"/>
              </a:rPr>
              <a:t>d</a:t>
            </a:r>
            <a:r>
              <a:rPr sz="550" b="1" spc="5" dirty="0">
                <a:latin typeface="Calibri"/>
                <a:cs typeface="Calibri"/>
              </a:rPr>
              <a:t> </a:t>
            </a:r>
            <a:r>
              <a:rPr sz="550" spc="10" dirty="0">
                <a:latin typeface="Calibri"/>
                <a:cs typeface="Calibri"/>
              </a:rPr>
              <a:t>C</a:t>
            </a:r>
            <a:r>
              <a:rPr sz="550" spc="5" dirty="0">
                <a:latin typeface="Calibri"/>
                <a:cs typeface="Calibri"/>
              </a:rPr>
              <a:t>h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spc="5" dirty="0">
                <a:latin typeface="Calibri"/>
                <a:cs typeface="Calibri"/>
              </a:rPr>
              <a:t>ef</a:t>
            </a:r>
            <a:r>
              <a:rPr sz="550" spc="20" dirty="0">
                <a:latin typeface="Calibri"/>
                <a:cs typeface="Calibri"/>
              </a:rPr>
              <a:t> </a:t>
            </a:r>
            <a:r>
              <a:rPr sz="550" spc="10" dirty="0">
                <a:latin typeface="Calibri"/>
                <a:cs typeface="Calibri"/>
              </a:rPr>
              <a:t>P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5" dirty="0">
                <a:latin typeface="Calibri"/>
                <a:cs typeface="Calibri"/>
              </a:rPr>
              <a:t>o</a:t>
            </a:r>
            <a:r>
              <a:rPr sz="550" dirty="0">
                <a:latin typeface="Calibri"/>
                <a:cs typeface="Calibri"/>
              </a:rPr>
              <a:t>c</a:t>
            </a:r>
            <a:r>
              <a:rPr sz="550" spc="5" dirty="0">
                <a:latin typeface="Calibri"/>
                <a:cs typeface="Calibri"/>
              </a:rPr>
              <a:t>u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10" dirty="0">
                <a:latin typeface="Calibri"/>
                <a:cs typeface="Calibri"/>
              </a:rPr>
              <a:t>eme</a:t>
            </a:r>
            <a:r>
              <a:rPr sz="550" spc="5" dirty="0">
                <a:latin typeface="Calibri"/>
                <a:cs typeface="Calibri"/>
              </a:rPr>
              <a:t>nt </a:t>
            </a:r>
            <a:r>
              <a:rPr sz="550" spc="15" dirty="0">
                <a:latin typeface="Calibri"/>
                <a:cs typeface="Calibri"/>
              </a:rPr>
              <a:t>O</a:t>
            </a:r>
            <a:r>
              <a:rPr sz="550" dirty="0">
                <a:latin typeface="Calibri"/>
                <a:cs typeface="Calibri"/>
              </a:rPr>
              <a:t>ff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dirty="0">
                <a:latin typeface="Calibri"/>
                <a:cs typeface="Calibri"/>
              </a:rPr>
              <a:t>c</a:t>
            </a:r>
            <a:r>
              <a:rPr sz="550" spc="5" dirty="0">
                <a:latin typeface="Calibri"/>
                <a:cs typeface="Calibri"/>
              </a:rPr>
              <a:t>er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481" name="object 481"/>
          <p:cNvSpPr/>
          <p:nvPr/>
        </p:nvSpPr>
        <p:spPr>
          <a:xfrm>
            <a:off x="7927548" y="3636324"/>
            <a:ext cx="992404" cy="350688"/>
          </a:xfrm>
          <a:prstGeom prst="rect">
            <a:avLst/>
          </a:prstGeom>
          <a:blipFill>
            <a:blip r:embed="rId15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2" name="object 482"/>
          <p:cNvSpPr/>
          <p:nvPr/>
        </p:nvSpPr>
        <p:spPr>
          <a:xfrm>
            <a:off x="8122537" y="3653786"/>
            <a:ext cx="619888" cy="327405"/>
          </a:xfrm>
          <a:prstGeom prst="rect">
            <a:avLst/>
          </a:prstGeom>
          <a:blipFill>
            <a:blip r:embed="rId15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3" name="object 483"/>
          <p:cNvSpPr/>
          <p:nvPr/>
        </p:nvSpPr>
        <p:spPr>
          <a:xfrm>
            <a:off x="7954863" y="3663268"/>
            <a:ext cx="887730" cy="245745"/>
          </a:xfrm>
          <a:custGeom>
            <a:avLst/>
            <a:gdLst/>
            <a:ahLst/>
            <a:cxnLst/>
            <a:rect l="l" t="t" r="r" b="b"/>
            <a:pathLst>
              <a:path w="887729" h="245745">
                <a:moveTo>
                  <a:pt x="0" y="245519"/>
                </a:moveTo>
                <a:lnTo>
                  <a:pt x="887140" y="245519"/>
                </a:lnTo>
                <a:lnTo>
                  <a:pt x="887140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4" name="object 484"/>
          <p:cNvSpPr/>
          <p:nvPr/>
        </p:nvSpPr>
        <p:spPr>
          <a:xfrm>
            <a:off x="7954863" y="3663268"/>
            <a:ext cx="887730" cy="245745"/>
          </a:xfrm>
          <a:custGeom>
            <a:avLst/>
            <a:gdLst/>
            <a:ahLst/>
            <a:cxnLst/>
            <a:rect l="l" t="t" r="r" b="b"/>
            <a:pathLst>
              <a:path w="887729" h="245745">
                <a:moveTo>
                  <a:pt x="0" y="245519"/>
                </a:moveTo>
                <a:lnTo>
                  <a:pt x="887140" y="245519"/>
                </a:lnTo>
                <a:lnTo>
                  <a:pt x="887140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5" name="object 485"/>
          <p:cNvSpPr txBox="1"/>
          <p:nvPr/>
        </p:nvSpPr>
        <p:spPr>
          <a:xfrm>
            <a:off x="8195564" y="3702130"/>
            <a:ext cx="422909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955" marR="5080" indent="-8890">
              <a:lnSpc>
                <a:spcPts val="570"/>
              </a:lnSpc>
            </a:pPr>
            <a:r>
              <a:rPr sz="550" b="1" spc="10" dirty="0">
                <a:latin typeface="Calibri"/>
                <a:cs typeface="Calibri"/>
              </a:rPr>
              <a:t>P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ocu</a:t>
            </a:r>
            <a:r>
              <a:rPr sz="550" b="1" spc="5" dirty="0">
                <a:latin typeface="Calibri"/>
                <a:cs typeface="Calibri"/>
              </a:rPr>
              <a:t>re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spc="5" dirty="0">
                <a:latin typeface="Calibri"/>
                <a:cs typeface="Calibri"/>
              </a:rPr>
              <a:t>t G</a:t>
            </a:r>
            <a:r>
              <a:rPr sz="550" b="1" spc="10" dirty="0">
                <a:latin typeface="Calibri"/>
                <a:cs typeface="Calibri"/>
              </a:rPr>
              <a:t>ov</a:t>
            </a:r>
            <a:r>
              <a:rPr sz="550" b="1" spc="5" dirty="0">
                <a:latin typeface="Calibri"/>
                <a:cs typeface="Calibri"/>
              </a:rPr>
              <a:t>er</a:t>
            </a:r>
            <a:r>
              <a:rPr sz="550" b="1" spc="10" dirty="0">
                <a:latin typeface="Calibri"/>
                <a:cs typeface="Calibri"/>
              </a:rPr>
              <a:t>nan</a:t>
            </a:r>
            <a:r>
              <a:rPr sz="550" b="1" spc="5" dirty="0">
                <a:latin typeface="Calibri"/>
                <a:cs typeface="Calibri"/>
              </a:rPr>
              <a:t>ce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486" name="object 486"/>
          <p:cNvSpPr/>
          <p:nvPr/>
        </p:nvSpPr>
        <p:spPr>
          <a:xfrm>
            <a:off x="4889220" y="2197193"/>
            <a:ext cx="998224" cy="279386"/>
          </a:xfrm>
          <a:prstGeom prst="rect">
            <a:avLst/>
          </a:prstGeom>
          <a:blipFill>
            <a:blip r:embed="rId15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7" name="object 487"/>
          <p:cNvSpPr/>
          <p:nvPr/>
        </p:nvSpPr>
        <p:spPr>
          <a:xfrm>
            <a:off x="4956157" y="2214654"/>
            <a:ext cx="881813" cy="254649"/>
          </a:xfrm>
          <a:prstGeom prst="rect">
            <a:avLst/>
          </a:prstGeom>
          <a:blipFill>
            <a:blip r:embed="rId15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8" name="object 488"/>
          <p:cNvSpPr/>
          <p:nvPr/>
        </p:nvSpPr>
        <p:spPr>
          <a:xfrm>
            <a:off x="4916159" y="2223294"/>
            <a:ext cx="894080" cy="175260"/>
          </a:xfrm>
          <a:custGeom>
            <a:avLst/>
            <a:gdLst/>
            <a:ahLst/>
            <a:cxnLst/>
            <a:rect l="l" t="t" r="r" b="b"/>
            <a:pathLst>
              <a:path w="894079" h="175260">
                <a:moveTo>
                  <a:pt x="0" y="174690"/>
                </a:moveTo>
                <a:lnTo>
                  <a:pt x="893712" y="174690"/>
                </a:lnTo>
                <a:lnTo>
                  <a:pt x="893712" y="0"/>
                </a:lnTo>
                <a:lnTo>
                  <a:pt x="0" y="0"/>
                </a:lnTo>
                <a:lnTo>
                  <a:pt x="0" y="174690"/>
                </a:lnTo>
                <a:close/>
              </a:path>
            </a:pathLst>
          </a:custGeom>
          <a:solidFill>
            <a:srgbClr val="DCE6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9" name="object 489"/>
          <p:cNvSpPr/>
          <p:nvPr/>
        </p:nvSpPr>
        <p:spPr>
          <a:xfrm>
            <a:off x="4916159" y="2223294"/>
            <a:ext cx="894080" cy="175260"/>
          </a:xfrm>
          <a:custGeom>
            <a:avLst/>
            <a:gdLst/>
            <a:ahLst/>
            <a:cxnLst/>
            <a:rect l="l" t="t" r="r" b="b"/>
            <a:pathLst>
              <a:path w="894079" h="175260">
                <a:moveTo>
                  <a:pt x="0" y="174690"/>
                </a:moveTo>
                <a:lnTo>
                  <a:pt x="893712" y="174690"/>
                </a:lnTo>
                <a:lnTo>
                  <a:pt x="893712" y="0"/>
                </a:lnTo>
                <a:lnTo>
                  <a:pt x="0" y="0"/>
                </a:lnTo>
                <a:lnTo>
                  <a:pt x="0" y="174690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0" name="object 490"/>
          <p:cNvSpPr txBox="1"/>
          <p:nvPr/>
        </p:nvSpPr>
        <p:spPr>
          <a:xfrm>
            <a:off x="5012697" y="2262586"/>
            <a:ext cx="701675" cy="98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50" b="1" spc="5" dirty="0">
                <a:latin typeface="Calibri"/>
                <a:cs typeface="Calibri"/>
              </a:rPr>
              <a:t>A</a:t>
            </a:r>
            <a:r>
              <a:rPr sz="550" b="1" spc="10" dirty="0">
                <a:latin typeface="Calibri"/>
                <a:cs typeface="Calibri"/>
              </a:rPr>
              <a:t>d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5" dirty="0">
                <a:latin typeface="Calibri"/>
                <a:cs typeface="Calibri"/>
              </a:rPr>
              <a:t>s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dirty="0">
                <a:latin typeface="Calibri"/>
                <a:cs typeface="Calibri"/>
              </a:rPr>
              <a:t>ti</a:t>
            </a:r>
            <a:r>
              <a:rPr sz="550" b="1" spc="10" dirty="0">
                <a:latin typeface="Calibri"/>
                <a:cs typeface="Calibri"/>
              </a:rPr>
              <a:t>ve</a:t>
            </a:r>
            <a:r>
              <a:rPr sz="550" b="1" spc="30" dirty="0">
                <a:latin typeface="Calibri"/>
                <a:cs typeface="Calibri"/>
              </a:rPr>
              <a:t> </a:t>
            </a:r>
            <a:r>
              <a:rPr sz="550" b="1" spc="15" dirty="0">
                <a:latin typeface="Calibri"/>
                <a:cs typeface="Calibri"/>
              </a:rPr>
              <a:t>O</a:t>
            </a:r>
            <a:r>
              <a:rPr sz="550" b="1" spc="5" dirty="0">
                <a:latin typeface="Calibri"/>
                <a:cs typeface="Calibri"/>
              </a:rPr>
              <a:t>ff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5" dirty="0">
                <a:latin typeface="Calibri"/>
                <a:cs typeface="Calibri"/>
              </a:rPr>
              <a:t>ces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491" name="object 491"/>
          <p:cNvSpPr/>
          <p:nvPr/>
        </p:nvSpPr>
        <p:spPr>
          <a:xfrm>
            <a:off x="7926093" y="4854275"/>
            <a:ext cx="998224" cy="327405"/>
          </a:xfrm>
          <a:prstGeom prst="rect">
            <a:avLst/>
          </a:prstGeom>
          <a:blipFill>
            <a:blip r:embed="rId16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2" name="object 492"/>
          <p:cNvSpPr/>
          <p:nvPr/>
        </p:nvSpPr>
        <p:spPr>
          <a:xfrm>
            <a:off x="7961017" y="4858640"/>
            <a:ext cx="942929" cy="341957"/>
          </a:xfrm>
          <a:prstGeom prst="rect">
            <a:avLst/>
          </a:prstGeom>
          <a:blipFill>
            <a:blip r:embed="rId16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3" name="object 493"/>
          <p:cNvSpPr/>
          <p:nvPr/>
        </p:nvSpPr>
        <p:spPr>
          <a:xfrm>
            <a:off x="7952316" y="4881429"/>
            <a:ext cx="894080" cy="222885"/>
          </a:xfrm>
          <a:custGeom>
            <a:avLst/>
            <a:gdLst/>
            <a:ahLst/>
            <a:cxnLst/>
            <a:rect l="l" t="t" r="r" b="b"/>
            <a:pathLst>
              <a:path w="894079" h="222885">
                <a:moveTo>
                  <a:pt x="0" y="222515"/>
                </a:moveTo>
                <a:lnTo>
                  <a:pt x="893712" y="222515"/>
                </a:lnTo>
                <a:lnTo>
                  <a:pt x="893712" y="0"/>
                </a:lnTo>
                <a:lnTo>
                  <a:pt x="0" y="0"/>
                </a:lnTo>
                <a:lnTo>
                  <a:pt x="0" y="22251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4" name="object 494"/>
          <p:cNvSpPr/>
          <p:nvPr/>
        </p:nvSpPr>
        <p:spPr>
          <a:xfrm>
            <a:off x="7952316" y="4881429"/>
            <a:ext cx="894080" cy="222885"/>
          </a:xfrm>
          <a:custGeom>
            <a:avLst/>
            <a:gdLst/>
            <a:ahLst/>
            <a:cxnLst/>
            <a:rect l="l" t="t" r="r" b="b"/>
            <a:pathLst>
              <a:path w="894079" h="222885">
                <a:moveTo>
                  <a:pt x="0" y="222515"/>
                </a:moveTo>
                <a:lnTo>
                  <a:pt x="893712" y="222515"/>
                </a:lnTo>
                <a:lnTo>
                  <a:pt x="893712" y="0"/>
                </a:lnTo>
                <a:lnTo>
                  <a:pt x="0" y="0"/>
                </a:lnTo>
                <a:lnTo>
                  <a:pt x="0" y="222515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5" name="object 495"/>
          <p:cNvSpPr txBox="1"/>
          <p:nvPr/>
        </p:nvSpPr>
        <p:spPr>
          <a:xfrm>
            <a:off x="8018283" y="4907541"/>
            <a:ext cx="76390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550" b="1" dirty="0">
                <a:latin typeface="Calibri"/>
                <a:cs typeface="Calibri"/>
              </a:rPr>
              <a:t>C</a:t>
            </a:r>
            <a:r>
              <a:rPr sz="550" b="1" spc="10" dirty="0">
                <a:latin typeface="Calibri"/>
                <a:cs typeface="Calibri"/>
              </a:rPr>
              <a:t>h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5" dirty="0">
                <a:latin typeface="Calibri"/>
                <a:cs typeface="Calibri"/>
              </a:rPr>
              <a:t>s</a:t>
            </a:r>
            <a:r>
              <a:rPr sz="550" b="1" spc="10" dirty="0">
                <a:latin typeface="Calibri"/>
                <a:cs typeface="Calibri"/>
              </a:rPr>
              <a:t> </a:t>
            </a:r>
            <a:r>
              <a:rPr sz="550" b="1" spc="5" dirty="0">
                <a:latin typeface="Calibri"/>
                <a:cs typeface="Calibri"/>
              </a:rPr>
              <a:t>Gi</a:t>
            </a: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10" dirty="0">
                <a:latin typeface="Calibri"/>
                <a:cs typeface="Calibri"/>
              </a:rPr>
              <a:t>ore</a:t>
            </a:r>
            <a:endParaRPr sz="5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sz="550" spc="10" dirty="0">
                <a:latin typeface="Calibri"/>
                <a:cs typeface="Calibri"/>
              </a:rPr>
              <a:t>C</a:t>
            </a:r>
            <a:r>
              <a:rPr sz="550" spc="5" dirty="0">
                <a:latin typeface="Calibri"/>
                <a:cs typeface="Calibri"/>
              </a:rPr>
              <a:t>h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spc="5" dirty="0">
                <a:latin typeface="Calibri"/>
                <a:cs typeface="Calibri"/>
              </a:rPr>
              <a:t>ef</a:t>
            </a:r>
            <a:r>
              <a:rPr sz="550" spc="20" dirty="0">
                <a:latin typeface="Calibri"/>
                <a:cs typeface="Calibri"/>
              </a:rPr>
              <a:t> </a:t>
            </a:r>
            <a:r>
              <a:rPr sz="550" spc="5" dirty="0">
                <a:latin typeface="Calibri"/>
                <a:cs typeface="Calibri"/>
              </a:rPr>
              <a:t>In</a:t>
            </a:r>
            <a:r>
              <a:rPr sz="550" dirty="0">
                <a:latin typeface="Calibri"/>
                <a:cs typeface="Calibri"/>
              </a:rPr>
              <a:t>for</a:t>
            </a:r>
            <a:r>
              <a:rPr sz="550" spc="10" dirty="0">
                <a:latin typeface="Calibri"/>
                <a:cs typeface="Calibri"/>
              </a:rPr>
              <a:t>mat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spc="5" dirty="0">
                <a:latin typeface="Calibri"/>
                <a:cs typeface="Calibri"/>
              </a:rPr>
              <a:t>o</a:t>
            </a:r>
            <a:r>
              <a:rPr sz="550" spc="10" dirty="0">
                <a:latin typeface="Calibri"/>
                <a:cs typeface="Calibri"/>
              </a:rPr>
              <a:t>n</a:t>
            </a:r>
            <a:r>
              <a:rPr sz="550" spc="5" dirty="0">
                <a:latin typeface="Calibri"/>
                <a:cs typeface="Calibri"/>
              </a:rPr>
              <a:t> </a:t>
            </a:r>
            <a:r>
              <a:rPr sz="550" spc="15" dirty="0">
                <a:latin typeface="Calibri"/>
                <a:cs typeface="Calibri"/>
              </a:rPr>
              <a:t>O</a:t>
            </a:r>
            <a:r>
              <a:rPr sz="550" dirty="0">
                <a:latin typeface="Calibri"/>
                <a:cs typeface="Calibri"/>
              </a:rPr>
              <a:t>ff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dirty="0">
                <a:latin typeface="Calibri"/>
                <a:cs typeface="Calibri"/>
              </a:rPr>
              <a:t>c</a:t>
            </a:r>
            <a:r>
              <a:rPr sz="550" spc="5" dirty="0">
                <a:latin typeface="Calibri"/>
                <a:cs typeface="Calibri"/>
              </a:rPr>
              <a:t>er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496" name="object 496"/>
          <p:cNvSpPr/>
          <p:nvPr/>
        </p:nvSpPr>
        <p:spPr>
          <a:xfrm>
            <a:off x="7926093" y="4576343"/>
            <a:ext cx="998224" cy="382701"/>
          </a:xfrm>
          <a:prstGeom prst="rect">
            <a:avLst/>
          </a:prstGeom>
          <a:blipFill>
            <a:blip r:embed="rId16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7" name="object 497"/>
          <p:cNvSpPr/>
          <p:nvPr/>
        </p:nvSpPr>
        <p:spPr>
          <a:xfrm>
            <a:off x="8091979" y="4564702"/>
            <a:ext cx="682459" cy="429265"/>
          </a:xfrm>
          <a:prstGeom prst="rect">
            <a:avLst/>
          </a:prstGeom>
          <a:blipFill>
            <a:blip r:embed="rId16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8" name="object 498"/>
          <p:cNvSpPr/>
          <p:nvPr/>
        </p:nvSpPr>
        <p:spPr>
          <a:xfrm>
            <a:off x="7952316" y="4602866"/>
            <a:ext cx="894080" cy="278765"/>
          </a:xfrm>
          <a:custGeom>
            <a:avLst/>
            <a:gdLst/>
            <a:ahLst/>
            <a:cxnLst/>
            <a:rect l="l" t="t" r="r" b="b"/>
            <a:pathLst>
              <a:path w="894079" h="278764">
                <a:moveTo>
                  <a:pt x="0" y="278563"/>
                </a:moveTo>
                <a:lnTo>
                  <a:pt x="893712" y="278563"/>
                </a:lnTo>
                <a:lnTo>
                  <a:pt x="893712" y="0"/>
                </a:lnTo>
                <a:lnTo>
                  <a:pt x="0" y="0"/>
                </a:lnTo>
                <a:lnTo>
                  <a:pt x="0" y="278563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9" name="object 499"/>
          <p:cNvSpPr/>
          <p:nvPr/>
        </p:nvSpPr>
        <p:spPr>
          <a:xfrm>
            <a:off x="7952316" y="4602866"/>
            <a:ext cx="894080" cy="278765"/>
          </a:xfrm>
          <a:custGeom>
            <a:avLst/>
            <a:gdLst/>
            <a:ahLst/>
            <a:cxnLst/>
            <a:rect l="l" t="t" r="r" b="b"/>
            <a:pathLst>
              <a:path w="894079" h="278764">
                <a:moveTo>
                  <a:pt x="0" y="278563"/>
                </a:moveTo>
                <a:lnTo>
                  <a:pt x="893712" y="278563"/>
                </a:lnTo>
                <a:lnTo>
                  <a:pt x="893712" y="0"/>
                </a:lnTo>
                <a:lnTo>
                  <a:pt x="0" y="0"/>
                </a:lnTo>
                <a:lnTo>
                  <a:pt x="0" y="278563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0" name="object 500"/>
          <p:cNvSpPr txBox="1"/>
          <p:nvPr/>
        </p:nvSpPr>
        <p:spPr>
          <a:xfrm>
            <a:off x="8149244" y="4613240"/>
            <a:ext cx="501015" cy="273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ct val="104200"/>
              </a:lnSpc>
            </a:pP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spc="5" dirty="0">
                <a:latin typeface="Calibri"/>
                <a:cs typeface="Calibri"/>
              </a:rPr>
              <a:t>f</a:t>
            </a:r>
            <a:r>
              <a:rPr sz="550" b="1" spc="10" dirty="0">
                <a:latin typeface="Calibri"/>
                <a:cs typeface="Calibri"/>
              </a:rPr>
              <a:t>or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dirty="0">
                <a:latin typeface="Calibri"/>
                <a:cs typeface="Calibri"/>
              </a:rPr>
              <a:t>ti</a:t>
            </a:r>
            <a:r>
              <a:rPr sz="550" b="1" spc="10" dirty="0">
                <a:latin typeface="Calibri"/>
                <a:cs typeface="Calibri"/>
              </a:rPr>
              <a:t>on,</a:t>
            </a:r>
            <a:r>
              <a:rPr sz="550" b="1" spc="5" dirty="0">
                <a:latin typeface="Calibri"/>
                <a:cs typeface="Calibri"/>
              </a:rPr>
              <a:t> </a:t>
            </a:r>
            <a:r>
              <a:rPr sz="550" b="1" spc="20" dirty="0">
                <a:latin typeface="Calibri"/>
                <a:cs typeface="Calibri"/>
              </a:rPr>
              <a:t>M</a:t>
            </a:r>
            <a:r>
              <a:rPr sz="550" b="1" spc="10" dirty="0">
                <a:latin typeface="Calibri"/>
                <a:cs typeface="Calibri"/>
              </a:rPr>
              <a:t>anag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spc="5" dirty="0">
                <a:latin typeface="Calibri"/>
                <a:cs typeface="Calibri"/>
              </a:rPr>
              <a:t>t </a:t>
            </a:r>
            <a:r>
              <a:rPr sz="550" b="1" spc="15" dirty="0">
                <a:latin typeface="Calibri"/>
                <a:cs typeface="Calibri"/>
              </a:rPr>
              <a:t>&amp;</a:t>
            </a:r>
            <a:r>
              <a:rPr sz="550" b="1" spc="5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dirty="0">
                <a:latin typeface="Calibri"/>
                <a:cs typeface="Calibri"/>
              </a:rPr>
              <a:t>c</a:t>
            </a:r>
            <a:r>
              <a:rPr sz="550" b="1" spc="10" dirty="0">
                <a:latin typeface="Calibri"/>
                <a:cs typeface="Calibri"/>
              </a:rPr>
              <a:t>hno</a:t>
            </a: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10" dirty="0">
                <a:latin typeface="Calibri"/>
                <a:cs typeface="Calibri"/>
              </a:rPr>
              <a:t>ogy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501" name="object 501"/>
          <p:cNvSpPr/>
          <p:nvPr/>
        </p:nvSpPr>
        <p:spPr>
          <a:xfrm>
            <a:off x="7927548" y="5405772"/>
            <a:ext cx="999679" cy="355053"/>
          </a:xfrm>
          <a:prstGeom prst="rect">
            <a:avLst/>
          </a:prstGeom>
          <a:blipFill>
            <a:blip r:embed="rId16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2" name="object 502"/>
          <p:cNvSpPr/>
          <p:nvPr/>
        </p:nvSpPr>
        <p:spPr>
          <a:xfrm>
            <a:off x="8074517" y="5423234"/>
            <a:ext cx="720293" cy="341957"/>
          </a:xfrm>
          <a:prstGeom prst="rect">
            <a:avLst/>
          </a:prstGeom>
          <a:blipFill>
            <a:blip r:embed="rId16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3" name="object 503"/>
          <p:cNvSpPr/>
          <p:nvPr/>
        </p:nvSpPr>
        <p:spPr>
          <a:xfrm>
            <a:off x="7954863" y="5432371"/>
            <a:ext cx="894080" cy="251460"/>
          </a:xfrm>
          <a:custGeom>
            <a:avLst/>
            <a:gdLst/>
            <a:ahLst/>
            <a:cxnLst/>
            <a:rect l="l" t="t" r="r" b="b"/>
            <a:pathLst>
              <a:path w="894079" h="251460">
                <a:moveTo>
                  <a:pt x="0" y="250891"/>
                </a:moveTo>
                <a:lnTo>
                  <a:pt x="893712" y="250891"/>
                </a:lnTo>
                <a:lnTo>
                  <a:pt x="893712" y="0"/>
                </a:lnTo>
                <a:lnTo>
                  <a:pt x="0" y="0"/>
                </a:lnTo>
                <a:lnTo>
                  <a:pt x="0" y="25089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4" name="object 504"/>
          <p:cNvSpPr/>
          <p:nvPr/>
        </p:nvSpPr>
        <p:spPr>
          <a:xfrm>
            <a:off x="7954863" y="5432371"/>
            <a:ext cx="894080" cy="251460"/>
          </a:xfrm>
          <a:custGeom>
            <a:avLst/>
            <a:gdLst/>
            <a:ahLst/>
            <a:cxnLst/>
            <a:rect l="l" t="t" r="r" b="b"/>
            <a:pathLst>
              <a:path w="894079" h="251460">
                <a:moveTo>
                  <a:pt x="0" y="250891"/>
                </a:moveTo>
                <a:lnTo>
                  <a:pt x="893712" y="250891"/>
                </a:lnTo>
                <a:lnTo>
                  <a:pt x="893712" y="0"/>
                </a:lnTo>
                <a:lnTo>
                  <a:pt x="0" y="0"/>
                </a:lnTo>
                <a:lnTo>
                  <a:pt x="0" y="250891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5" name="object 505"/>
          <p:cNvSpPr txBox="1"/>
          <p:nvPr/>
        </p:nvSpPr>
        <p:spPr>
          <a:xfrm>
            <a:off x="8131664" y="5472620"/>
            <a:ext cx="54038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550" b="1" spc="10" dirty="0">
                <a:latin typeface="Calibri"/>
                <a:cs typeface="Calibri"/>
              </a:rPr>
              <a:t>Tony</a:t>
            </a:r>
            <a:r>
              <a:rPr sz="550" b="1" spc="15" dirty="0">
                <a:latin typeface="Calibri"/>
                <a:cs typeface="Calibri"/>
              </a:rPr>
              <a:t> </a:t>
            </a:r>
            <a:r>
              <a:rPr sz="550" b="1" spc="5" dirty="0">
                <a:latin typeface="Calibri"/>
                <a:cs typeface="Calibri"/>
              </a:rPr>
              <a:t>A</a:t>
            </a:r>
            <a:r>
              <a:rPr sz="550" b="1" dirty="0">
                <a:latin typeface="Calibri"/>
                <a:cs typeface="Calibri"/>
              </a:rPr>
              <a:t>it</a:t>
            </a:r>
            <a:r>
              <a:rPr sz="550" b="1" spc="10" dirty="0">
                <a:latin typeface="Calibri"/>
                <a:cs typeface="Calibri"/>
              </a:rPr>
              <a:t>k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nh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ad</a:t>
            </a:r>
            <a:endParaRPr sz="550">
              <a:latin typeface="Calibri"/>
              <a:cs typeface="Calibri"/>
            </a:endParaRPr>
          </a:p>
          <a:p>
            <a:pPr marL="1905" algn="ctr">
              <a:lnSpc>
                <a:spcPct val="100000"/>
              </a:lnSpc>
              <a:spcBef>
                <a:spcPts val="30"/>
              </a:spcBef>
            </a:pPr>
            <a:r>
              <a:rPr sz="550" spc="10" dirty="0">
                <a:latin typeface="Calibri"/>
                <a:cs typeface="Calibri"/>
              </a:rPr>
              <a:t>A</a:t>
            </a:r>
            <a:r>
              <a:rPr sz="550" dirty="0">
                <a:latin typeface="Calibri"/>
                <a:cs typeface="Calibri"/>
              </a:rPr>
              <a:t>/</a:t>
            </a:r>
            <a:r>
              <a:rPr sz="550" spc="10" dirty="0">
                <a:latin typeface="Calibri"/>
                <a:cs typeface="Calibri"/>
              </a:rPr>
              <a:t>g</a:t>
            </a:r>
            <a:r>
              <a:rPr sz="550" spc="15" dirty="0">
                <a:latin typeface="Calibri"/>
                <a:cs typeface="Calibri"/>
              </a:rPr>
              <a:t> </a:t>
            </a:r>
            <a:r>
              <a:rPr sz="550" spc="10" dirty="0">
                <a:latin typeface="Calibri"/>
                <a:cs typeface="Calibri"/>
              </a:rPr>
              <a:t>D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5" dirty="0">
                <a:latin typeface="Calibri"/>
                <a:cs typeface="Calibri"/>
              </a:rPr>
              <a:t>ector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506" name="object 506"/>
          <p:cNvSpPr/>
          <p:nvPr/>
        </p:nvSpPr>
        <p:spPr>
          <a:xfrm>
            <a:off x="7927548" y="5162764"/>
            <a:ext cx="999679" cy="350688"/>
          </a:xfrm>
          <a:prstGeom prst="rect">
            <a:avLst/>
          </a:prstGeom>
          <a:blipFill>
            <a:blip r:embed="rId5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7" name="object 507"/>
          <p:cNvSpPr/>
          <p:nvPr/>
        </p:nvSpPr>
        <p:spPr>
          <a:xfrm>
            <a:off x="8035228" y="5178770"/>
            <a:ext cx="800325" cy="341957"/>
          </a:xfrm>
          <a:prstGeom prst="rect">
            <a:avLst/>
          </a:prstGeom>
          <a:blipFill>
            <a:blip r:embed="rId16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8" name="object 508"/>
          <p:cNvSpPr/>
          <p:nvPr/>
        </p:nvSpPr>
        <p:spPr>
          <a:xfrm>
            <a:off x="7954863" y="5190077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9" name="object 509"/>
          <p:cNvSpPr/>
          <p:nvPr/>
        </p:nvSpPr>
        <p:spPr>
          <a:xfrm>
            <a:off x="7954863" y="5190077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79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0" name="object 510"/>
          <p:cNvSpPr txBox="1"/>
          <p:nvPr/>
        </p:nvSpPr>
        <p:spPr>
          <a:xfrm>
            <a:off x="8092375" y="5227671"/>
            <a:ext cx="61912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0" marR="5080" indent="-114935">
              <a:lnSpc>
                <a:spcPct val="104200"/>
              </a:lnSpc>
            </a:pPr>
            <a:r>
              <a:rPr sz="550" b="1" spc="10" dirty="0">
                <a:latin typeface="Calibri"/>
                <a:cs typeface="Calibri"/>
              </a:rPr>
              <a:t>Bus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spc="5" dirty="0">
                <a:latin typeface="Calibri"/>
                <a:cs typeface="Calibri"/>
              </a:rPr>
              <a:t>ess</a:t>
            </a:r>
            <a:r>
              <a:rPr sz="550" b="1" spc="10" dirty="0">
                <a:latin typeface="Calibri"/>
                <a:cs typeface="Calibri"/>
              </a:rPr>
              <a:t> Sy</a:t>
            </a:r>
            <a:r>
              <a:rPr sz="550" b="1" spc="5" dirty="0">
                <a:latin typeface="Calibri"/>
                <a:cs typeface="Calibri"/>
              </a:rPr>
              <a:t>s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5" dirty="0">
                <a:latin typeface="Calibri"/>
                <a:cs typeface="Calibri"/>
              </a:rPr>
              <a:t>s</a:t>
            </a:r>
            <a:r>
              <a:rPr sz="550" b="1" dirty="0">
                <a:latin typeface="Calibri"/>
                <a:cs typeface="Calibri"/>
              </a:rPr>
              <a:t> </a:t>
            </a:r>
            <a:r>
              <a:rPr sz="550" b="1" spc="15" dirty="0">
                <a:latin typeface="Calibri"/>
                <a:cs typeface="Calibri"/>
              </a:rPr>
              <a:t>&amp;</a:t>
            </a:r>
            <a:r>
              <a:rPr sz="550" b="1" spc="5" dirty="0">
                <a:latin typeface="Calibri"/>
                <a:cs typeface="Calibri"/>
              </a:rPr>
              <a:t> 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spc="5" dirty="0">
                <a:latin typeface="Calibri"/>
                <a:cs typeface="Calibri"/>
              </a:rPr>
              <a:t>f</a:t>
            </a:r>
            <a:r>
              <a:rPr sz="550" b="1" spc="10" dirty="0">
                <a:latin typeface="Calibri"/>
                <a:cs typeface="Calibri"/>
              </a:rPr>
              <a:t>or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dirty="0">
                <a:latin typeface="Calibri"/>
                <a:cs typeface="Calibri"/>
              </a:rPr>
              <a:t>ti</a:t>
            </a:r>
            <a:r>
              <a:rPr sz="550" b="1" spc="10" dirty="0">
                <a:latin typeface="Calibri"/>
                <a:cs typeface="Calibri"/>
              </a:rPr>
              <a:t>on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511" name="object 511"/>
          <p:cNvSpPr/>
          <p:nvPr/>
        </p:nvSpPr>
        <p:spPr>
          <a:xfrm>
            <a:off x="207703" y="2114977"/>
            <a:ext cx="8634730" cy="0"/>
          </a:xfrm>
          <a:custGeom>
            <a:avLst/>
            <a:gdLst/>
            <a:ahLst/>
            <a:cxnLst/>
            <a:rect l="l" t="t" r="r" b="b"/>
            <a:pathLst>
              <a:path w="8634730">
                <a:moveTo>
                  <a:pt x="0" y="0"/>
                </a:moveTo>
                <a:lnTo>
                  <a:pt x="8634313" y="0"/>
                </a:lnTo>
              </a:path>
            </a:pathLst>
          </a:custGeom>
          <a:ln w="909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2" name="object 512"/>
          <p:cNvSpPr/>
          <p:nvPr/>
        </p:nvSpPr>
        <p:spPr>
          <a:xfrm>
            <a:off x="797021" y="1346422"/>
            <a:ext cx="0" cy="5377815"/>
          </a:xfrm>
          <a:custGeom>
            <a:avLst/>
            <a:gdLst/>
            <a:ahLst/>
            <a:cxnLst/>
            <a:rect l="l" t="t" r="r" b="b"/>
            <a:pathLst>
              <a:path h="5377815">
                <a:moveTo>
                  <a:pt x="0" y="0"/>
                </a:moveTo>
                <a:lnTo>
                  <a:pt x="0" y="5377520"/>
                </a:lnTo>
              </a:path>
            </a:pathLst>
          </a:custGeom>
          <a:ln w="9094">
            <a:solidFill>
              <a:srgbClr val="497DB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3" name="object 513"/>
          <p:cNvSpPr/>
          <p:nvPr/>
        </p:nvSpPr>
        <p:spPr>
          <a:xfrm>
            <a:off x="206586" y="1600586"/>
            <a:ext cx="606792" cy="350688"/>
          </a:xfrm>
          <a:prstGeom prst="rect">
            <a:avLst/>
          </a:prstGeom>
          <a:blipFill>
            <a:blip r:embed="rId16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4" name="object 514"/>
          <p:cNvSpPr/>
          <p:nvPr/>
        </p:nvSpPr>
        <p:spPr>
          <a:xfrm>
            <a:off x="274978" y="1670433"/>
            <a:ext cx="480195" cy="228456"/>
          </a:xfrm>
          <a:prstGeom prst="rect">
            <a:avLst/>
          </a:prstGeom>
          <a:blipFill>
            <a:blip r:embed="rId16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5" name="object 515"/>
          <p:cNvSpPr/>
          <p:nvPr/>
        </p:nvSpPr>
        <p:spPr>
          <a:xfrm>
            <a:off x="227807" y="1626770"/>
            <a:ext cx="507365" cy="246379"/>
          </a:xfrm>
          <a:custGeom>
            <a:avLst/>
            <a:gdLst/>
            <a:ahLst/>
            <a:cxnLst/>
            <a:rect l="l" t="t" r="r" b="b"/>
            <a:pathLst>
              <a:path w="507365" h="246380">
                <a:moveTo>
                  <a:pt x="0" y="246392"/>
                </a:moveTo>
                <a:lnTo>
                  <a:pt x="507372" y="246392"/>
                </a:lnTo>
                <a:lnTo>
                  <a:pt x="507372" y="0"/>
                </a:lnTo>
                <a:lnTo>
                  <a:pt x="0" y="0"/>
                </a:lnTo>
                <a:lnTo>
                  <a:pt x="0" y="2463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6" name="object 516"/>
          <p:cNvSpPr/>
          <p:nvPr/>
        </p:nvSpPr>
        <p:spPr>
          <a:xfrm>
            <a:off x="227807" y="1626770"/>
            <a:ext cx="507365" cy="246379"/>
          </a:xfrm>
          <a:custGeom>
            <a:avLst/>
            <a:gdLst/>
            <a:ahLst/>
            <a:cxnLst/>
            <a:rect l="l" t="t" r="r" b="b"/>
            <a:pathLst>
              <a:path w="507365" h="246380">
                <a:moveTo>
                  <a:pt x="0" y="246392"/>
                </a:moveTo>
                <a:lnTo>
                  <a:pt x="507372" y="246392"/>
                </a:lnTo>
                <a:lnTo>
                  <a:pt x="507372" y="0"/>
                </a:lnTo>
                <a:lnTo>
                  <a:pt x="0" y="0"/>
                </a:lnTo>
                <a:lnTo>
                  <a:pt x="0" y="246392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7" name="object 517"/>
          <p:cNvSpPr txBox="1"/>
          <p:nvPr/>
        </p:nvSpPr>
        <p:spPr>
          <a:xfrm>
            <a:off x="323394" y="1712301"/>
            <a:ext cx="315595" cy="86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50" b="1" spc="20" dirty="0">
                <a:latin typeface="Calibri"/>
                <a:cs typeface="Calibri"/>
              </a:rPr>
              <a:t>G</a:t>
            </a:r>
            <a:r>
              <a:rPr sz="450" b="1" spc="5" dirty="0">
                <a:latin typeface="Calibri"/>
                <a:cs typeface="Calibri"/>
              </a:rPr>
              <a:t>r</a:t>
            </a:r>
            <a:r>
              <a:rPr sz="450" b="1" spc="20" dirty="0">
                <a:latin typeface="Calibri"/>
                <a:cs typeface="Calibri"/>
              </a:rPr>
              <a:t>ou</a:t>
            </a:r>
            <a:r>
              <a:rPr sz="450" b="1" spc="15" dirty="0">
                <a:latin typeface="Calibri"/>
                <a:cs typeface="Calibri"/>
              </a:rPr>
              <a:t>p</a:t>
            </a:r>
            <a:r>
              <a:rPr sz="450" b="1" spc="-30" dirty="0">
                <a:latin typeface="Calibri"/>
                <a:cs typeface="Calibri"/>
              </a:rPr>
              <a:t> </a:t>
            </a:r>
            <a:r>
              <a:rPr sz="450" b="1" spc="10" dirty="0">
                <a:latin typeface="Calibri"/>
                <a:cs typeface="Calibri"/>
              </a:rPr>
              <a:t>Le</a:t>
            </a:r>
            <a:r>
              <a:rPr sz="450" b="1" spc="15" dirty="0">
                <a:latin typeface="Calibri"/>
                <a:cs typeface="Calibri"/>
              </a:rPr>
              <a:t>ad</a:t>
            </a:r>
            <a:endParaRPr sz="450">
              <a:latin typeface="Calibri"/>
              <a:cs typeface="Calibri"/>
            </a:endParaRPr>
          </a:p>
        </p:txBody>
      </p:sp>
      <p:sp>
        <p:nvSpPr>
          <p:cNvPr id="518" name="object 518"/>
          <p:cNvSpPr/>
          <p:nvPr/>
        </p:nvSpPr>
        <p:spPr>
          <a:xfrm>
            <a:off x="206586" y="1308103"/>
            <a:ext cx="606792" cy="397252"/>
          </a:xfrm>
          <a:prstGeom prst="rect">
            <a:avLst/>
          </a:prstGeom>
          <a:blipFill>
            <a:blip r:embed="rId16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9" name="object 519"/>
          <p:cNvSpPr/>
          <p:nvPr/>
        </p:nvSpPr>
        <p:spPr>
          <a:xfrm>
            <a:off x="320087" y="1401232"/>
            <a:ext cx="388521" cy="228456"/>
          </a:xfrm>
          <a:prstGeom prst="rect">
            <a:avLst/>
          </a:prstGeom>
          <a:blipFill>
            <a:blip r:embed="rId17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0" name="object 520"/>
          <p:cNvSpPr/>
          <p:nvPr/>
        </p:nvSpPr>
        <p:spPr>
          <a:xfrm>
            <a:off x="227807" y="1334153"/>
            <a:ext cx="507365" cy="292735"/>
          </a:xfrm>
          <a:custGeom>
            <a:avLst/>
            <a:gdLst/>
            <a:ahLst/>
            <a:cxnLst/>
            <a:rect l="l" t="t" r="r" b="b"/>
            <a:pathLst>
              <a:path w="507365" h="292735">
                <a:moveTo>
                  <a:pt x="0" y="292726"/>
                </a:moveTo>
                <a:lnTo>
                  <a:pt x="507372" y="292726"/>
                </a:lnTo>
                <a:lnTo>
                  <a:pt x="507372" y="0"/>
                </a:lnTo>
                <a:lnTo>
                  <a:pt x="0" y="0"/>
                </a:lnTo>
                <a:lnTo>
                  <a:pt x="0" y="292726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1" name="object 521"/>
          <p:cNvSpPr/>
          <p:nvPr/>
        </p:nvSpPr>
        <p:spPr>
          <a:xfrm>
            <a:off x="227807" y="1334153"/>
            <a:ext cx="507365" cy="292735"/>
          </a:xfrm>
          <a:custGeom>
            <a:avLst/>
            <a:gdLst/>
            <a:ahLst/>
            <a:cxnLst/>
            <a:rect l="l" t="t" r="r" b="b"/>
            <a:pathLst>
              <a:path w="507365" h="292735">
                <a:moveTo>
                  <a:pt x="0" y="292726"/>
                </a:moveTo>
                <a:lnTo>
                  <a:pt x="507372" y="292726"/>
                </a:lnTo>
                <a:lnTo>
                  <a:pt x="507372" y="0"/>
                </a:lnTo>
                <a:lnTo>
                  <a:pt x="0" y="0"/>
                </a:lnTo>
                <a:lnTo>
                  <a:pt x="0" y="292726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2" name="object 522"/>
          <p:cNvSpPr/>
          <p:nvPr/>
        </p:nvSpPr>
        <p:spPr>
          <a:xfrm>
            <a:off x="206586" y="2479489"/>
            <a:ext cx="606792" cy="350688"/>
          </a:xfrm>
          <a:prstGeom prst="rect">
            <a:avLst/>
          </a:prstGeom>
          <a:blipFill>
            <a:blip r:embed="rId16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3" name="object 523"/>
          <p:cNvSpPr/>
          <p:nvPr/>
        </p:nvSpPr>
        <p:spPr>
          <a:xfrm>
            <a:off x="229868" y="2550791"/>
            <a:ext cx="570414" cy="228456"/>
          </a:xfrm>
          <a:prstGeom prst="rect">
            <a:avLst/>
          </a:prstGeom>
          <a:blipFill>
            <a:blip r:embed="rId17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4" name="object 524"/>
          <p:cNvSpPr/>
          <p:nvPr/>
        </p:nvSpPr>
        <p:spPr>
          <a:xfrm>
            <a:off x="227807" y="2505919"/>
            <a:ext cx="507365" cy="246379"/>
          </a:xfrm>
          <a:custGeom>
            <a:avLst/>
            <a:gdLst/>
            <a:ahLst/>
            <a:cxnLst/>
            <a:rect l="l" t="t" r="r" b="b"/>
            <a:pathLst>
              <a:path w="507365" h="246380">
                <a:moveTo>
                  <a:pt x="0" y="246392"/>
                </a:moveTo>
                <a:lnTo>
                  <a:pt x="507372" y="246392"/>
                </a:lnTo>
                <a:lnTo>
                  <a:pt x="507372" y="0"/>
                </a:lnTo>
                <a:lnTo>
                  <a:pt x="0" y="0"/>
                </a:lnTo>
                <a:lnTo>
                  <a:pt x="0" y="2463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5" name="object 525"/>
          <p:cNvSpPr/>
          <p:nvPr/>
        </p:nvSpPr>
        <p:spPr>
          <a:xfrm>
            <a:off x="227807" y="2505919"/>
            <a:ext cx="507365" cy="246379"/>
          </a:xfrm>
          <a:custGeom>
            <a:avLst/>
            <a:gdLst/>
            <a:ahLst/>
            <a:cxnLst/>
            <a:rect l="l" t="t" r="r" b="b"/>
            <a:pathLst>
              <a:path w="507365" h="246380">
                <a:moveTo>
                  <a:pt x="0" y="246392"/>
                </a:moveTo>
                <a:lnTo>
                  <a:pt x="507372" y="246392"/>
                </a:lnTo>
                <a:lnTo>
                  <a:pt x="507372" y="0"/>
                </a:lnTo>
                <a:lnTo>
                  <a:pt x="0" y="0"/>
                </a:lnTo>
                <a:lnTo>
                  <a:pt x="0" y="246392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6" name="object 526"/>
          <p:cNvSpPr txBox="1"/>
          <p:nvPr/>
        </p:nvSpPr>
        <p:spPr>
          <a:xfrm>
            <a:off x="278284" y="2591447"/>
            <a:ext cx="405765" cy="86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50" b="1" spc="5" dirty="0">
                <a:latin typeface="Calibri"/>
                <a:cs typeface="Calibri"/>
              </a:rPr>
              <a:t>D</a:t>
            </a:r>
            <a:r>
              <a:rPr sz="450" b="1" dirty="0">
                <a:latin typeface="Calibri"/>
                <a:cs typeface="Calibri"/>
              </a:rPr>
              <a:t>i</a:t>
            </a:r>
            <a:r>
              <a:rPr sz="450" b="1" spc="10" dirty="0">
                <a:latin typeface="Calibri"/>
                <a:cs typeface="Calibri"/>
              </a:rPr>
              <a:t>v</a:t>
            </a:r>
            <a:r>
              <a:rPr sz="450" b="1" dirty="0">
                <a:latin typeface="Calibri"/>
                <a:cs typeface="Calibri"/>
              </a:rPr>
              <a:t>i</a:t>
            </a:r>
            <a:r>
              <a:rPr sz="450" b="1" spc="10" dirty="0">
                <a:latin typeface="Calibri"/>
                <a:cs typeface="Calibri"/>
              </a:rPr>
              <a:t>s</a:t>
            </a:r>
            <a:r>
              <a:rPr sz="450" b="1" dirty="0">
                <a:latin typeface="Calibri"/>
                <a:cs typeface="Calibri"/>
              </a:rPr>
              <a:t>i</a:t>
            </a:r>
            <a:r>
              <a:rPr sz="450" b="1" spc="15" dirty="0">
                <a:latin typeface="Calibri"/>
                <a:cs typeface="Calibri"/>
              </a:rPr>
              <a:t>o</a:t>
            </a:r>
            <a:r>
              <a:rPr sz="450" b="1" spc="20" dirty="0">
                <a:latin typeface="Calibri"/>
                <a:cs typeface="Calibri"/>
              </a:rPr>
              <a:t>n</a:t>
            </a:r>
            <a:r>
              <a:rPr sz="450" b="1" spc="15" dirty="0">
                <a:latin typeface="Calibri"/>
                <a:cs typeface="Calibri"/>
              </a:rPr>
              <a:t>a</a:t>
            </a:r>
            <a:r>
              <a:rPr sz="450" b="1" spc="5" dirty="0">
                <a:latin typeface="Calibri"/>
                <a:cs typeface="Calibri"/>
              </a:rPr>
              <a:t>l</a:t>
            </a:r>
            <a:r>
              <a:rPr sz="450" b="1" spc="-5" dirty="0">
                <a:latin typeface="Calibri"/>
                <a:cs typeface="Calibri"/>
              </a:rPr>
              <a:t> </a:t>
            </a:r>
            <a:r>
              <a:rPr sz="450" b="1" spc="10" dirty="0">
                <a:latin typeface="Calibri"/>
                <a:cs typeface="Calibri"/>
              </a:rPr>
              <a:t>Le</a:t>
            </a:r>
            <a:r>
              <a:rPr sz="450" b="1" spc="15" dirty="0">
                <a:latin typeface="Calibri"/>
                <a:cs typeface="Calibri"/>
              </a:rPr>
              <a:t>ad</a:t>
            </a:r>
            <a:endParaRPr sz="450">
              <a:latin typeface="Calibri"/>
              <a:cs typeface="Calibri"/>
            </a:endParaRPr>
          </a:p>
        </p:txBody>
      </p:sp>
      <p:sp>
        <p:nvSpPr>
          <p:cNvPr id="527" name="object 527"/>
          <p:cNvSpPr/>
          <p:nvPr/>
        </p:nvSpPr>
        <p:spPr>
          <a:xfrm>
            <a:off x="206586" y="2187007"/>
            <a:ext cx="606792" cy="397252"/>
          </a:xfrm>
          <a:prstGeom prst="rect">
            <a:avLst/>
          </a:prstGeom>
          <a:blipFill>
            <a:blip r:embed="rId16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8" name="object 528"/>
          <p:cNvSpPr/>
          <p:nvPr/>
        </p:nvSpPr>
        <p:spPr>
          <a:xfrm>
            <a:off x="304080" y="2280136"/>
            <a:ext cx="421990" cy="228456"/>
          </a:xfrm>
          <a:prstGeom prst="rect">
            <a:avLst/>
          </a:prstGeom>
          <a:blipFill>
            <a:blip r:embed="rId17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9" name="object 529"/>
          <p:cNvSpPr/>
          <p:nvPr/>
        </p:nvSpPr>
        <p:spPr>
          <a:xfrm>
            <a:off x="227807" y="2213181"/>
            <a:ext cx="507365" cy="292735"/>
          </a:xfrm>
          <a:custGeom>
            <a:avLst/>
            <a:gdLst/>
            <a:ahLst/>
            <a:cxnLst/>
            <a:rect l="l" t="t" r="r" b="b"/>
            <a:pathLst>
              <a:path w="507365" h="292735">
                <a:moveTo>
                  <a:pt x="0" y="292726"/>
                </a:moveTo>
                <a:lnTo>
                  <a:pt x="507372" y="292726"/>
                </a:lnTo>
                <a:lnTo>
                  <a:pt x="507372" y="0"/>
                </a:lnTo>
                <a:lnTo>
                  <a:pt x="0" y="0"/>
                </a:lnTo>
                <a:lnTo>
                  <a:pt x="0" y="292726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0" name="object 530"/>
          <p:cNvSpPr/>
          <p:nvPr/>
        </p:nvSpPr>
        <p:spPr>
          <a:xfrm>
            <a:off x="227807" y="2213181"/>
            <a:ext cx="507365" cy="292735"/>
          </a:xfrm>
          <a:custGeom>
            <a:avLst/>
            <a:gdLst/>
            <a:ahLst/>
            <a:cxnLst/>
            <a:rect l="l" t="t" r="r" b="b"/>
            <a:pathLst>
              <a:path w="507365" h="292735">
                <a:moveTo>
                  <a:pt x="0" y="292726"/>
                </a:moveTo>
                <a:lnTo>
                  <a:pt x="507372" y="292726"/>
                </a:lnTo>
                <a:lnTo>
                  <a:pt x="507372" y="0"/>
                </a:lnTo>
                <a:lnTo>
                  <a:pt x="0" y="0"/>
                </a:lnTo>
                <a:lnTo>
                  <a:pt x="0" y="292726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1" name="object 531"/>
          <p:cNvSpPr txBox="1"/>
          <p:nvPr/>
        </p:nvSpPr>
        <p:spPr>
          <a:xfrm>
            <a:off x="352496" y="2322004"/>
            <a:ext cx="257810" cy="86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50" b="1" spc="5" dirty="0">
                <a:latin typeface="Calibri"/>
                <a:cs typeface="Calibri"/>
              </a:rPr>
              <a:t>D</a:t>
            </a:r>
            <a:r>
              <a:rPr sz="450" b="1" dirty="0">
                <a:latin typeface="Calibri"/>
                <a:cs typeface="Calibri"/>
              </a:rPr>
              <a:t>I</a:t>
            </a:r>
            <a:r>
              <a:rPr sz="450" b="1" spc="15" dirty="0">
                <a:latin typeface="Calibri"/>
                <a:cs typeface="Calibri"/>
              </a:rPr>
              <a:t>V</a:t>
            </a:r>
            <a:r>
              <a:rPr sz="450" b="1" dirty="0">
                <a:latin typeface="Calibri"/>
                <a:cs typeface="Calibri"/>
              </a:rPr>
              <a:t>I</a:t>
            </a:r>
            <a:r>
              <a:rPr sz="450" b="1" spc="10" dirty="0">
                <a:latin typeface="Calibri"/>
                <a:cs typeface="Calibri"/>
              </a:rPr>
              <a:t>S</a:t>
            </a:r>
            <a:r>
              <a:rPr sz="450" b="1" dirty="0">
                <a:latin typeface="Calibri"/>
                <a:cs typeface="Calibri"/>
              </a:rPr>
              <a:t>I</a:t>
            </a:r>
            <a:r>
              <a:rPr sz="450" b="1" spc="15" dirty="0">
                <a:latin typeface="Calibri"/>
                <a:cs typeface="Calibri"/>
              </a:rPr>
              <a:t>O</a:t>
            </a:r>
            <a:r>
              <a:rPr sz="450" b="1" spc="20" dirty="0">
                <a:latin typeface="Calibri"/>
                <a:cs typeface="Calibri"/>
              </a:rPr>
              <a:t>N</a:t>
            </a:r>
            <a:endParaRPr sz="450">
              <a:latin typeface="Calibri"/>
              <a:cs typeface="Calibri"/>
            </a:endParaRPr>
          </a:p>
        </p:txBody>
      </p:sp>
      <p:sp>
        <p:nvSpPr>
          <p:cNvPr id="532" name="object 532"/>
          <p:cNvSpPr/>
          <p:nvPr/>
        </p:nvSpPr>
        <p:spPr>
          <a:xfrm>
            <a:off x="4893586" y="2590080"/>
            <a:ext cx="996769" cy="343412"/>
          </a:xfrm>
          <a:prstGeom prst="rect">
            <a:avLst/>
          </a:prstGeom>
          <a:blipFill>
            <a:blip r:embed="rId17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3" name="object 533"/>
          <p:cNvSpPr/>
          <p:nvPr/>
        </p:nvSpPr>
        <p:spPr>
          <a:xfrm>
            <a:off x="5072568" y="2601721"/>
            <a:ext cx="651901" cy="341957"/>
          </a:xfrm>
          <a:prstGeom prst="rect">
            <a:avLst/>
          </a:prstGeom>
          <a:blipFill>
            <a:blip r:embed="rId17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4" name="object 534"/>
          <p:cNvSpPr/>
          <p:nvPr/>
        </p:nvSpPr>
        <p:spPr>
          <a:xfrm>
            <a:off x="4920039" y="2616643"/>
            <a:ext cx="892175" cy="239395"/>
          </a:xfrm>
          <a:custGeom>
            <a:avLst/>
            <a:gdLst/>
            <a:ahLst/>
            <a:cxnLst/>
            <a:rect l="l" t="t" r="r" b="b"/>
            <a:pathLst>
              <a:path w="892175" h="239394">
                <a:moveTo>
                  <a:pt x="0" y="238861"/>
                </a:moveTo>
                <a:lnTo>
                  <a:pt x="891639" y="238861"/>
                </a:lnTo>
                <a:lnTo>
                  <a:pt x="891639" y="0"/>
                </a:lnTo>
                <a:lnTo>
                  <a:pt x="0" y="0"/>
                </a:lnTo>
                <a:lnTo>
                  <a:pt x="0" y="23886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5" name="object 535"/>
          <p:cNvSpPr/>
          <p:nvPr/>
        </p:nvSpPr>
        <p:spPr>
          <a:xfrm>
            <a:off x="4920039" y="2616643"/>
            <a:ext cx="892175" cy="239395"/>
          </a:xfrm>
          <a:custGeom>
            <a:avLst/>
            <a:gdLst/>
            <a:ahLst/>
            <a:cxnLst/>
            <a:rect l="l" t="t" r="r" b="b"/>
            <a:pathLst>
              <a:path w="892175" h="239394">
                <a:moveTo>
                  <a:pt x="0" y="238861"/>
                </a:moveTo>
                <a:lnTo>
                  <a:pt x="891639" y="238861"/>
                </a:lnTo>
                <a:lnTo>
                  <a:pt x="891639" y="0"/>
                </a:lnTo>
                <a:lnTo>
                  <a:pt x="0" y="0"/>
                </a:lnTo>
                <a:lnTo>
                  <a:pt x="0" y="238861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6" name="object 536"/>
          <p:cNvSpPr txBox="1"/>
          <p:nvPr/>
        </p:nvSpPr>
        <p:spPr>
          <a:xfrm>
            <a:off x="5129472" y="2650258"/>
            <a:ext cx="472440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van</a:t>
            </a:r>
            <a:r>
              <a:rPr sz="550" b="1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Ta</a:t>
            </a:r>
            <a:r>
              <a:rPr sz="550" b="1" dirty="0">
                <a:latin typeface="Calibri"/>
                <a:cs typeface="Calibri"/>
              </a:rPr>
              <a:t>tt</a:t>
            </a:r>
            <a:r>
              <a:rPr sz="550" b="1" spc="5" dirty="0">
                <a:latin typeface="Calibri"/>
                <a:cs typeface="Calibri"/>
              </a:rPr>
              <a:t>er</a:t>
            </a:r>
            <a:r>
              <a:rPr sz="550" b="1" spc="10" dirty="0">
                <a:latin typeface="Calibri"/>
                <a:cs typeface="Calibri"/>
              </a:rPr>
              <a:t>sa</a:t>
            </a: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5" dirty="0">
                <a:latin typeface="Calibri"/>
                <a:cs typeface="Calibri"/>
              </a:rPr>
              <a:t>l</a:t>
            </a:r>
            <a:endParaRPr sz="550">
              <a:latin typeface="Calibri"/>
              <a:cs typeface="Calibri"/>
            </a:endParaRPr>
          </a:p>
          <a:p>
            <a:pPr marL="1270" algn="ctr">
              <a:lnSpc>
                <a:spcPct val="100000"/>
              </a:lnSpc>
              <a:spcBef>
                <a:spcPts val="30"/>
              </a:spcBef>
            </a:pPr>
            <a:r>
              <a:rPr sz="550" spc="10" dirty="0">
                <a:latin typeface="Calibri"/>
                <a:cs typeface="Calibri"/>
              </a:rPr>
              <a:t>C</a:t>
            </a:r>
            <a:r>
              <a:rPr sz="550" spc="5" dirty="0">
                <a:latin typeface="Calibri"/>
                <a:cs typeface="Calibri"/>
              </a:rPr>
              <a:t>E</a:t>
            </a:r>
            <a:r>
              <a:rPr sz="550" spc="15" dirty="0">
                <a:latin typeface="Calibri"/>
                <a:cs typeface="Calibri"/>
              </a:rPr>
              <a:t>O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537" name="object 537"/>
          <p:cNvSpPr/>
          <p:nvPr/>
        </p:nvSpPr>
        <p:spPr>
          <a:xfrm>
            <a:off x="4893586" y="2408188"/>
            <a:ext cx="996769" cy="289572"/>
          </a:xfrm>
          <a:prstGeom prst="rect">
            <a:avLst/>
          </a:prstGeom>
          <a:blipFill>
            <a:blip r:embed="rId17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8" name="object 538"/>
          <p:cNvSpPr/>
          <p:nvPr/>
        </p:nvSpPr>
        <p:spPr>
          <a:xfrm>
            <a:off x="4959067" y="2395091"/>
            <a:ext cx="881813" cy="327405"/>
          </a:xfrm>
          <a:prstGeom prst="rect">
            <a:avLst/>
          </a:prstGeom>
          <a:blipFill>
            <a:blip r:embed="rId17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9" name="object 539"/>
          <p:cNvSpPr/>
          <p:nvPr/>
        </p:nvSpPr>
        <p:spPr>
          <a:xfrm>
            <a:off x="4920039" y="2434387"/>
            <a:ext cx="892175" cy="186055"/>
          </a:xfrm>
          <a:custGeom>
            <a:avLst/>
            <a:gdLst/>
            <a:ahLst/>
            <a:cxnLst/>
            <a:rect l="l" t="t" r="r" b="b"/>
            <a:pathLst>
              <a:path w="892175" h="186055">
                <a:moveTo>
                  <a:pt x="0" y="185749"/>
                </a:moveTo>
                <a:lnTo>
                  <a:pt x="891639" y="185749"/>
                </a:lnTo>
                <a:lnTo>
                  <a:pt x="891639" y="0"/>
                </a:lnTo>
                <a:lnTo>
                  <a:pt x="0" y="0"/>
                </a:lnTo>
                <a:lnTo>
                  <a:pt x="0" y="18574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0" name="object 540"/>
          <p:cNvSpPr/>
          <p:nvPr/>
        </p:nvSpPr>
        <p:spPr>
          <a:xfrm>
            <a:off x="4920039" y="2434387"/>
            <a:ext cx="892175" cy="186055"/>
          </a:xfrm>
          <a:custGeom>
            <a:avLst/>
            <a:gdLst/>
            <a:ahLst/>
            <a:cxnLst/>
            <a:rect l="l" t="t" r="r" b="b"/>
            <a:pathLst>
              <a:path w="892175" h="186055">
                <a:moveTo>
                  <a:pt x="0" y="185749"/>
                </a:moveTo>
                <a:lnTo>
                  <a:pt x="891639" y="185749"/>
                </a:lnTo>
                <a:lnTo>
                  <a:pt x="891639" y="0"/>
                </a:lnTo>
                <a:lnTo>
                  <a:pt x="0" y="0"/>
                </a:lnTo>
                <a:lnTo>
                  <a:pt x="0" y="18574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1" name="object 541"/>
          <p:cNvSpPr txBox="1"/>
          <p:nvPr/>
        </p:nvSpPr>
        <p:spPr>
          <a:xfrm>
            <a:off x="5015971" y="2443022"/>
            <a:ext cx="699135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4470" marR="5080" indent="-192405">
              <a:lnSpc>
                <a:spcPts val="570"/>
              </a:lnSpc>
            </a:pPr>
            <a:r>
              <a:rPr sz="550" b="1" spc="20" dirty="0">
                <a:latin typeface="Calibri"/>
                <a:cs typeface="Calibri"/>
              </a:rPr>
              <a:t>M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10" dirty="0">
                <a:latin typeface="Calibri"/>
                <a:cs typeface="Calibri"/>
              </a:rPr>
              <a:t>bou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ne </a:t>
            </a:r>
            <a:r>
              <a:rPr sz="550" b="1" spc="20" dirty="0">
                <a:latin typeface="Calibri"/>
                <a:cs typeface="Calibri"/>
              </a:rPr>
              <a:t>M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o</a:t>
            </a:r>
            <a:r>
              <a:rPr sz="550" b="1" dirty="0">
                <a:latin typeface="Calibri"/>
                <a:cs typeface="Calibri"/>
              </a:rPr>
              <a:t> 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5" dirty="0">
                <a:latin typeface="Calibri"/>
                <a:cs typeface="Calibri"/>
              </a:rPr>
              <a:t>l A</a:t>
            </a:r>
            <a:r>
              <a:rPr sz="550" b="1" spc="10" dirty="0">
                <a:latin typeface="Calibri"/>
                <a:cs typeface="Calibri"/>
              </a:rPr>
              <a:t>u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10" dirty="0">
                <a:latin typeface="Calibri"/>
                <a:cs typeface="Calibri"/>
              </a:rPr>
              <a:t>hor</a:t>
            </a:r>
            <a:r>
              <a:rPr sz="550" b="1" dirty="0">
                <a:latin typeface="Calibri"/>
                <a:cs typeface="Calibri"/>
              </a:rPr>
              <a:t>it</a:t>
            </a:r>
            <a:r>
              <a:rPr sz="550" b="1" spc="10" dirty="0">
                <a:latin typeface="Calibri"/>
                <a:cs typeface="Calibri"/>
              </a:rPr>
              <a:t>y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542" name="object 542"/>
          <p:cNvSpPr/>
          <p:nvPr/>
        </p:nvSpPr>
        <p:spPr>
          <a:xfrm>
            <a:off x="4893586" y="3077551"/>
            <a:ext cx="985128" cy="352143"/>
          </a:xfrm>
          <a:prstGeom prst="rect">
            <a:avLst/>
          </a:prstGeom>
          <a:blipFill>
            <a:blip r:embed="rId17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3" name="object 543"/>
          <p:cNvSpPr/>
          <p:nvPr/>
        </p:nvSpPr>
        <p:spPr>
          <a:xfrm>
            <a:off x="5101671" y="3093558"/>
            <a:ext cx="582055" cy="341957"/>
          </a:xfrm>
          <a:prstGeom prst="rect">
            <a:avLst/>
          </a:prstGeom>
          <a:blipFill>
            <a:blip r:embed="rId17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4" name="object 544"/>
          <p:cNvSpPr/>
          <p:nvPr/>
        </p:nvSpPr>
        <p:spPr>
          <a:xfrm>
            <a:off x="4920039" y="3104420"/>
            <a:ext cx="880744" cy="247650"/>
          </a:xfrm>
          <a:custGeom>
            <a:avLst/>
            <a:gdLst/>
            <a:ahLst/>
            <a:cxnLst/>
            <a:rect l="l" t="t" r="r" b="b"/>
            <a:pathLst>
              <a:path w="880745" h="247650">
                <a:moveTo>
                  <a:pt x="0" y="247289"/>
                </a:moveTo>
                <a:lnTo>
                  <a:pt x="880361" y="247289"/>
                </a:lnTo>
                <a:lnTo>
                  <a:pt x="880361" y="0"/>
                </a:lnTo>
                <a:lnTo>
                  <a:pt x="0" y="0"/>
                </a:lnTo>
                <a:lnTo>
                  <a:pt x="0" y="24728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5" name="object 545"/>
          <p:cNvSpPr/>
          <p:nvPr/>
        </p:nvSpPr>
        <p:spPr>
          <a:xfrm>
            <a:off x="4920039" y="3104420"/>
            <a:ext cx="880744" cy="247650"/>
          </a:xfrm>
          <a:custGeom>
            <a:avLst/>
            <a:gdLst/>
            <a:ahLst/>
            <a:cxnLst/>
            <a:rect l="l" t="t" r="r" b="b"/>
            <a:pathLst>
              <a:path w="880745" h="247650">
                <a:moveTo>
                  <a:pt x="0" y="247289"/>
                </a:moveTo>
                <a:lnTo>
                  <a:pt x="880361" y="247289"/>
                </a:lnTo>
                <a:lnTo>
                  <a:pt x="880361" y="0"/>
                </a:lnTo>
                <a:lnTo>
                  <a:pt x="0" y="0"/>
                </a:lnTo>
                <a:lnTo>
                  <a:pt x="0" y="24728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6" name="object 546"/>
          <p:cNvSpPr txBox="1"/>
          <p:nvPr/>
        </p:nvSpPr>
        <p:spPr>
          <a:xfrm>
            <a:off x="5159059" y="3142702"/>
            <a:ext cx="40195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550" b="1" spc="5" dirty="0">
                <a:latin typeface="Calibri"/>
                <a:cs typeface="Calibri"/>
              </a:rPr>
              <a:t>Ke</a:t>
            </a:r>
            <a:r>
              <a:rPr sz="550" b="1" spc="10" dirty="0">
                <a:latin typeface="Calibri"/>
                <a:cs typeface="Calibri"/>
              </a:rPr>
              <a:t>v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n </a:t>
            </a:r>
            <a:r>
              <a:rPr sz="550" b="1" spc="15" dirty="0">
                <a:latin typeface="Calibri"/>
                <a:cs typeface="Calibri"/>
              </a:rPr>
              <a:t>D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v</a:t>
            </a:r>
            <a:r>
              <a:rPr sz="550" b="1" dirty="0">
                <a:latin typeface="Calibri"/>
                <a:cs typeface="Calibri"/>
              </a:rPr>
              <a:t>li</a:t>
            </a:r>
            <a:r>
              <a:rPr sz="550" b="1" spc="10" dirty="0">
                <a:latin typeface="Calibri"/>
                <a:cs typeface="Calibri"/>
              </a:rPr>
              <a:t>n</a:t>
            </a:r>
            <a:endParaRPr sz="550">
              <a:latin typeface="Calibri"/>
              <a:cs typeface="Calibri"/>
            </a:endParaRPr>
          </a:p>
          <a:p>
            <a:pPr marL="1905" algn="ctr">
              <a:lnSpc>
                <a:spcPct val="100000"/>
              </a:lnSpc>
              <a:spcBef>
                <a:spcPts val="25"/>
              </a:spcBef>
            </a:pPr>
            <a:r>
              <a:rPr sz="550" spc="10" dirty="0">
                <a:latin typeface="Calibri"/>
                <a:cs typeface="Calibri"/>
              </a:rPr>
              <a:t>C</a:t>
            </a:r>
            <a:r>
              <a:rPr sz="550" spc="5" dirty="0">
                <a:latin typeface="Calibri"/>
                <a:cs typeface="Calibri"/>
              </a:rPr>
              <a:t>E</a:t>
            </a:r>
            <a:r>
              <a:rPr sz="550" spc="15" dirty="0">
                <a:latin typeface="Calibri"/>
                <a:cs typeface="Calibri"/>
              </a:rPr>
              <a:t>O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547" name="object 547"/>
          <p:cNvSpPr/>
          <p:nvPr/>
        </p:nvSpPr>
        <p:spPr>
          <a:xfrm>
            <a:off x="4893586" y="2894204"/>
            <a:ext cx="985128" cy="304123"/>
          </a:xfrm>
          <a:prstGeom prst="rect">
            <a:avLst/>
          </a:prstGeom>
          <a:blipFill>
            <a:blip r:embed="rId17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8" name="object 548"/>
          <p:cNvSpPr/>
          <p:nvPr/>
        </p:nvSpPr>
        <p:spPr>
          <a:xfrm>
            <a:off x="4937240" y="2886928"/>
            <a:ext cx="913826" cy="327405"/>
          </a:xfrm>
          <a:prstGeom prst="rect">
            <a:avLst/>
          </a:prstGeom>
          <a:blipFill>
            <a:blip r:embed="rId18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9" name="object 549"/>
          <p:cNvSpPr/>
          <p:nvPr/>
        </p:nvSpPr>
        <p:spPr>
          <a:xfrm>
            <a:off x="4920039" y="2920441"/>
            <a:ext cx="880744" cy="200025"/>
          </a:xfrm>
          <a:custGeom>
            <a:avLst/>
            <a:gdLst/>
            <a:ahLst/>
            <a:cxnLst/>
            <a:rect l="l" t="t" r="r" b="b"/>
            <a:pathLst>
              <a:path w="880745" h="200025">
                <a:moveTo>
                  <a:pt x="0" y="199657"/>
                </a:moveTo>
                <a:lnTo>
                  <a:pt x="880361" y="199657"/>
                </a:lnTo>
                <a:lnTo>
                  <a:pt x="880361" y="0"/>
                </a:lnTo>
                <a:lnTo>
                  <a:pt x="0" y="0"/>
                </a:lnTo>
                <a:lnTo>
                  <a:pt x="0" y="199657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0" name="object 550"/>
          <p:cNvSpPr/>
          <p:nvPr/>
        </p:nvSpPr>
        <p:spPr>
          <a:xfrm>
            <a:off x="4920039" y="2920441"/>
            <a:ext cx="880744" cy="200025"/>
          </a:xfrm>
          <a:custGeom>
            <a:avLst/>
            <a:gdLst/>
            <a:ahLst/>
            <a:cxnLst/>
            <a:rect l="l" t="t" r="r" b="b"/>
            <a:pathLst>
              <a:path w="880745" h="200025">
                <a:moveTo>
                  <a:pt x="0" y="199657"/>
                </a:moveTo>
                <a:lnTo>
                  <a:pt x="880361" y="199657"/>
                </a:lnTo>
                <a:lnTo>
                  <a:pt x="880361" y="0"/>
                </a:lnTo>
                <a:lnTo>
                  <a:pt x="0" y="0"/>
                </a:lnTo>
                <a:lnTo>
                  <a:pt x="0" y="199657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1" name="object 551"/>
          <p:cNvSpPr txBox="1"/>
          <p:nvPr/>
        </p:nvSpPr>
        <p:spPr>
          <a:xfrm>
            <a:off x="4994629" y="2936072"/>
            <a:ext cx="732790" cy="1714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0345" marR="5080" indent="-208279">
              <a:lnSpc>
                <a:spcPts val="570"/>
              </a:lnSpc>
            </a:pP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v</a:t>
            </a:r>
            <a:r>
              <a:rPr sz="550" b="1" spc="5" dirty="0">
                <a:latin typeface="Calibri"/>
                <a:cs typeface="Calibri"/>
              </a:rPr>
              <a:t>el </a:t>
            </a:r>
            <a:r>
              <a:rPr sz="550" b="1" dirty="0">
                <a:latin typeface="Calibri"/>
                <a:cs typeface="Calibri"/>
              </a:rPr>
              <a:t>C</a:t>
            </a:r>
            <a:r>
              <a:rPr sz="550" b="1" spc="5" dirty="0">
                <a:latin typeface="Calibri"/>
                <a:cs typeface="Calibri"/>
              </a:rPr>
              <a:t>r</a:t>
            </a:r>
            <a:r>
              <a:rPr sz="550" b="1" spc="10" dirty="0">
                <a:latin typeface="Calibri"/>
                <a:cs typeface="Calibri"/>
              </a:rPr>
              <a:t>os</a:t>
            </a:r>
            <a:r>
              <a:rPr sz="550" b="1" spc="5" dirty="0">
                <a:latin typeface="Calibri"/>
                <a:cs typeface="Calibri"/>
              </a:rPr>
              <a:t>s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ng</a:t>
            </a:r>
            <a:r>
              <a:rPr sz="550" b="1" dirty="0">
                <a:latin typeface="Calibri"/>
                <a:cs typeface="Calibri"/>
              </a:rPr>
              <a:t> </a:t>
            </a:r>
            <a:r>
              <a:rPr sz="550" b="1" spc="5" dirty="0">
                <a:latin typeface="Calibri"/>
                <a:cs typeface="Calibri"/>
              </a:rPr>
              <a:t>Re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10" dirty="0">
                <a:latin typeface="Calibri"/>
                <a:cs typeface="Calibri"/>
              </a:rPr>
              <a:t>ova</a:t>
            </a:r>
            <a:r>
              <a:rPr sz="550" b="1" spc="5" dirty="0">
                <a:latin typeface="Calibri"/>
                <a:cs typeface="Calibri"/>
              </a:rPr>
              <a:t>l A</a:t>
            </a:r>
            <a:r>
              <a:rPr sz="550" b="1" spc="10" dirty="0">
                <a:latin typeface="Calibri"/>
                <a:cs typeface="Calibri"/>
              </a:rPr>
              <a:t>u</a:t>
            </a:r>
            <a:r>
              <a:rPr sz="550" b="1" dirty="0">
                <a:latin typeface="Calibri"/>
                <a:cs typeface="Calibri"/>
              </a:rPr>
              <a:t>t</a:t>
            </a:r>
            <a:r>
              <a:rPr sz="550" b="1" spc="10" dirty="0">
                <a:latin typeface="Calibri"/>
                <a:cs typeface="Calibri"/>
              </a:rPr>
              <a:t>hor</a:t>
            </a:r>
            <a:r>
              <a:rPr sz="550" b="1" dirty="0">
                <a:latin typeface="Calibri"/>
                <a:cs typeface="Calibri"/>
              </a:rPr>
              <a:t>it</a:t>
            </a:r>
            <a:r>
              <a:rPr sz="550" b="1" spc="10" dirty="0">
                <a:latin typeface="Calibri"/>
                <a:cs typeface="Calibri"/>
              </a:rPr>
              <a:t>y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552" name="object 552"/>
          <p:cNvSpPr/>
          <p:nvPr/>
        </p:nvSpPr>
        <p:spPr>
          <a:xfrm>
            <a:off x="7927548" y="4285315"/>
            <a:ext cx="999679" cy="349233"/>
          </a:xfrm>
          <a:prstGeom prst="rect">
            <a:avLst/>
          </a:prstGeom>
          <a:blipFill>
            <a:blip r:embed="rId4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3" name="object 553"/>
          <p:cNvSpPr/>
          <p:nvPr/>
        </p:nvSpPr>
        <p:spPr>
          <a:xfrm>
            <a:off x="8026498" y="4337701"/>
            <a:ext cx="816332" cy="254649"/>
          </a:xfrm>
          <a:prstGeom prst="rect">
            <a:avLst/>
          </a:prstGeom>
          <a:blipFill>
            <a:blip r:embed="rId18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4" name="object 554"/>
          <p:cNvSpPr/>
          <p:nvPr/>
        </p:nvSpPr>
        <p:spPr>
          <a:xfrm>
            <a:off x="846847" y="6444739"/>
            <a:ext cx="999679" cy="350688"/>
          </a:xfrm>
          <a:prstGeom prst="rect">
            <a:avLst/>
          </a:prstGeom>
          <a:blipFill>
            <a:blip r:embed="rId18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5" name="object 555"/>
          <p:cNvSpPr/>
          <p:nvPr/>
        </p:nvSpPr>
        <p:spPr>
          <a:xfrm>
            <a:off x="982175" y="6459291"/>
            <a:ext cx="743575" cy="341957"/>
          </a:xfrm>
          <a:prstGeom prst="rect">
            <a:avLst/>
          </a:prstGeom>
          <a:blipFill>
            <a:blip r:embed="rId18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6" name="object 556"/>
          <p:cNvSpPr/>
          <p:nvPr/>
        </p:nvSpPr>
        <p:spPr>
          <a:xfrm>
            <a:off x="874291" y="6471222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7" name="object 557"/>
          <p:cNvSpPr/>
          <p:nvPr/>
        </p:nvSpPr>
        <p:spPr>
          <a:xfrm>
            <a:off x="874291" y="6471222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8" name="object 558"/>
          <p:cNvSpPr txBox="1"/>
          <p:nvPr/>
        </p:nvSpPr>
        <p:spPr>
          <a:xfrm>
            <a:off x="1038435" y="6509310"/>
            <a:ext cx="564515" cy="186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550" b="1" spc="10" dirty="0">
                <a:latin typeface="Calibri"/>
                <a:cs typeface="Calibri"/>
              </a:rPr>
              <a:t>T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5" dirty="0">
                <a:latin typeface="Calibri"/>
                <a:cs typeface="Calibri"/>
              </a:rPr>
              <a:t>m </a:t>
            </a:r>
            <a:r>
              <a:rPr sz="550" b="1" spc="10" dirty="0">
                <a:latin typeface="Calibri"/>
                <a:cs typeface="Calibri"/>
              </a:rPr>
              <a:t>Ba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5" dirty="0">
                <a:latin typeface="Calibri"/>
                <a:cs typeface="Calibri"/>
              </a:rPr>
              <a:t>f</a:t>
            </a:r>
            <a:r>
              <a:rPr sz="550" b="1" spc="10" dirty="0">
                <a:latin typeface="Calibri"/>
                <a:cs typeface="Calibri"/>
              </a:rPr>
              <a:t>ord</a:t>
            </a:r>
            <a:endParaRPr sz="5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sz="550" spc="5" dirty="0">
                <a:latin typeface="Calibri"/>
                <a:cs typeface="Calibri"/>
              </a:rPr>
              <a:t>E</a:t>
            </a:r>
            <a:r>
              <a:rPr sz="550" spc="10" dirty="0">
                <a:latin typeface="Calibri"/>
                <a:cs typeface="Calibri"/>
              </a:rPr>
              <a:t>xec</a:t>
            </a:r>
            <a:r>
              <a:rPr sz="550" spc="5" dirty="0">
                <a:latin typeface="Calibri"/>
                <a:cs typeface="Calibri"/>
              </a:rPr>
              <a:t>ut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spc="10" dirty="0">
                <a:latin typeface="Calibri"/>
                <a:cs typeface="Calibri"/>
              </a:rPr>
              <a:t>ve</a:t>
            </a:r>
            <a:r>
              <a:rPr sz="550" dirty="0">
                <a:latin typeface="Calibri"/>
                <a:cs typeface="Calibri"/>
              </a:rPr>
              <a:t> </a:t>
            </a:r>
            <a:r>
              <a:rPr sz="550" spc="10" dirty="0">
                <a:latin typeface="Calibri"/>
                <a:cs typeface="Calibri"/>
              </a:rPr>
              <a:t>D</a:t>
            </a:r>
            <a:r>
              <a:rPr sz="550" spc="-5" dirty="0">
                <a:latin typeface="Calibri"/>
                <a:cs typeface="Calibri"/>
              </a:rPr>
              <a:t>i</a:t>
            </a:r>
            <a:r>
              <a:rPr sz="550" dirty="0">
                <a:latin typeface="Calibri"/>
                <a:cs typeface="Calibri"/>
              </a:rPr>
              <a:t>r</a:t>
            </a:r>
            <a:r>
              <a:rPr sz="550" spc="5" dirty="0">
                <a:latin typeface="Calibri"/>
                <a:cs typeface="Calibri"/>
              </a:rPr>
              <a:t>ector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559" name="object 559"/>
          <p:cNvSpPr/>
          <p:nvPr/>
        </p:nvSpPr>
        <p:spPr>
          <a:xfrm>
            <a:off x="846847" y="6211918"/>
            <a:ext cx="999679" cy="349233"/>
          </a:xfrm>
          <a:prstGeom prst="rect">
            <a:avLst/>
          </a:prstGeom>
          <a:blipFill>
            <a:blip r:embed="rId18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0" name="object 560"/>
          <p:cNvSpPr/>
          <p:nvPr/>
        </p:nvSpPr>
        <p:spPr>
          <a:xfrm>
            <a:off x="894866" y="6264303"/>
            <a:ext cx="918192" cy="254649"/>
          </a:xfrm>
          <a:prstGeom prst="rect">
            <a:avLst/>
          </a:prstGeom>
          <a:blipFill>
            <a:blip r:embed="rId18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1" name="object 561"/>
          <p:cNvSpPr/>
          <p:nvPr/>
        </p:nvSpPr>
        <p:spPr>
          <a:xfrm>
            <a:off x="874291" y="6237926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solidFill>
            <a:srgbClr val="94B3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2" name="object 562"/>
          <p:cNvSpPr/>
          <p:nvPr/>
        </p:nvSpPr>
        <p:spPr>
          <a:xfrm>
            <a:off x="874291" y="6237926"/>
            <a:ext cx="894080" cy="245745"/>
          </a:xfrm>
          <a:custGeom>
            <a:avLst/>
            <a:gdLst/>
            <a:ahLst/>
            <a:cxnLst/>
            <a:rect l="l" t="t" r="r" b="b"/>
            <a:pathLst>
              <a:path w="894080" h="245745">
                <a:moveTo>
                  <a:pt x="0" y="245519"/>
                </a:moveTo>
                <a:lnTo>
                  <a:pt x="893712" y="245519"/>
                </a:lnTo>
                <a:lnTo>
                  <a:pt x="893712" y="0"/>
                </a:lnTo>
                <a:lnTo>
                  <a:pt x="0" y="0"/>
                </a:lnTo>
                <a:lnTo>
                  <a:pt x="0" y="245519"/>
                </a:lnTo>
                <a:close/>
              </a:path>
            </a:pathLst>
          </a:custGeom>
          <a:ln w="3175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3" name="object 563"/>
          <p:cNvSpPr txBox="1"/>
          <p:nvPr/>
        </p:nvSpPr>
        <p:spPr>
          <a:xfrm>
            <a:off x="3180995" y="194986"/>
            <a:ext cx="5793105" cy="594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ct val="100000"/>
              </a:lnSpc>
            </a:pPr>
            <a:r>
              <a:rPr sz="1000" spc="-15" dirty="0">
                <a:latin typeface="Times New Roman"/>
                <a:cs typeface="Times New Roman"/>
              </a:rPr>
              <a:t>V</a:t>
            </a:r>
            <a:r>
              <a:rPr sz="1000" dirty="0">
                <a:latin typeface="Times New Roman"/>
                <a:cs typeface="Times New Roman"/>
              </a:rPr>
              <a:t>GSO.1003.001.0019</a:t>
            </a:r>
            <a:endParaRPr sz="1000">
              <a:latin typeface="Times New Roman"/>
              <a:cs typeface="Times New Roman"/>
            </a:endParaRPr>
          </a:p>
          <a:p>
            <a:pPr marL="1247775">
              <a:lnSpc>
                <a:spcPct val="100000"/>
              </a:lnSpc>
              <a:spcBef>
                <a:spcPts val="100"/>
              </a:spcBef>
            </a:pPr>
            <a:r>
              <a:rPr sz="1500" b="1" i="1" spc="-15" dirty="0">
                <a:latin typeface="Gill Sans MT"/>
                <a:cs typeface="Gill Sans MT"/>
              </a:rPr>
              <a:t>RGM-1</a:t>
            </a:r>
            <a:endParaRPr sz="1500">
              <a:latin typeface="Gill Sans MT"/>
              <a:cs typeface="Gill Sans MT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050" b="1" spc="-5" dirty="0">
                <a:latin typeface="Calibri"/>
                <a:cs typeface="Calibri"/>
              </a:rPr>
              <a:t>DEDJT</a:t>
            </a:r>
            <a:r>
              <a:rPr sz="1050" b="1" dirty="0">
                <a:latin typeface="Calibri"/>
                <a:cs typeface="Calibri"/>
              </a:rPr>
              <a:t>R</a:t>
            </a:r>
            <a:r>
              <a:rPr sz="1050" b="1" spc="-15" dirty="0">
                <a:latin typeface="Calibri"/>
                <a:cs typeface="Calibri"/>
              </a:rPr>
              <a:t> </a:t>
            </a:r>
            <a:r>
              <a:rPr sz="1050" b="1" dirty="0">
                <a:latin typeface="Calibri"/>
                <a:cs typeface="Calibri"/>
              </a:rPr>
              <a:t>I</a:t>
            </a:r>
            <a:r>
              <a:rPr sz="1050" b="1" spc="-5" dirty="0">
                <a:latin typeface="Calibri"/>
                <a:cs typeface="Calibri"/>
              </a:rPr>
              <a:t>n</a:t>
            </a:r>
            <a:r>
              <a:rPr sz="1050" b="1" dirty="0">
                <a:latin typeface="Calibri"/>
                <a:cs typeface="Calibri"/>
              </a:rPr>
              <a:t>terim</a:t>
            </a:r>
            <a:r>
              <a:rPr sz="1050" b="1" spc="-20" dirty="0">
                <a:latin typeface="Calibri"/>
                <a:cs typeface="Calibri"/>
              </a:rPr>
              <a:t> </a:t>
            </a:r>
            <a:r>
              <a:rPr sz="1050" b="1" spc="-5" dirty="0">
                <a:latin typeface="Calibri"/>
                <a:cs typeface="Calibri"/>
              </a:rPr>
              <a:t>Or</a:t>
            </a:r>
            <a:r>
              <a:rPr sz="1050" b="1" spc="5" dirty="0">
                <a:latin typeface="Calibri"/>
                <a:cs typeface="Calibri"/>
              </a:rPr>
              <a:t>g</a:t>
            </a:r>
            <a:r>
              <a:rPr sz="1050" b="1" spc="-5" dirty="0">
                <a:latin typeface="Calibri"/>
                <a:cs typeface="Calibri"/>
              </a:rPr>
              <a:t>an</a:t>
            </a:r>
            <a:r>
              <a:rPr sz="1050" b="1" dirty="0">
                <a:latin typeface="Calibri"/>
                <a:cs typeface="Calibri"/>
              </a:rPr>
              <a:t>is</a:t>
            </a:r>
            <a:r>
              <a:rPr sz="1050" b="1" spc="-5" dirty="0">
                <a:latin typeface="Calibri"/>
                <a:cs typeface="Calibri"/>
              </a:rPr>
              <a:t>a</a:t>
            </a:r>
            <a:r>
              <a:rPr sz="1050" b="1" dirty="0">
                <a:latin typeface="Calibri"/>
                <a:cs typeface="Calibri"/>
              </a:rPr>
              <a:t>ti</a:t>
            </a:r>
            <a:r>
              <a:rPr sz="1050" b="1" spc="-5" dirty="0">
                <a:latin typeface="Calibri"/>
                <a:cs typeface="Calibri"/>
              </a:rPr>
              <a:t>o</a:t>
            </a:r>
            <a:r>
              <a:rPr sz="1050" b="1" dirty="0">
                <a:latin typeface="Calibri"/>
                <a:cs typeface="Calibri"/>
              </a:rPr>
              <a:t>n</a:t>
            </a:r>
            <a:r>
              <a:rPr sz="1050" b="1" spc="-10" dirty="0">
                <a:latin typeface="Calibri"/>
                <a:cs typeface="Calibri"/>
              </a:rPr>
              <a:t> </a:t>
            </a:r>
            <a:r>
              <a:rPr sz="1050" b="1" dirty="0">
                <a:latin typeface="Calibri"/>
                <a:cs typeface="Calibri"/>
              </a:rPr>
              <a:t>C</a:t>
            </a:r>
            <a:r>
              <a:rPr sz="1050" b="1" spc="-5" dirty="0">
                <a:latin typeface="Calibri"/>
                <a:cs typeface="Calibri"/>
              </a:rPr>
              <a:t>ha</a:t>
            </a:r>
            <a:r>
              <a:rPr sz="1050" b="1" dirty="0">
                <a:latin typeface="Calibri"/>
                <a:cs typeface="Calibri"/>
              </a:rPr>
              <a:t>rt</a:t>
            </a:r>
            <a:r>
              <a:rPr sz="1050" b="1" spc="-5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(</a:t>
            </a:r>
            <a:r>
              <a:rPr sz="1050" dirty="0">
                <a:latin typeface="Calibri"/>
                <a:cs typeface="Calibri"/>
              </a:rPr>
              <a:t>30 J</a:t>
            </a:r>
            <a:r>
              <a:rPr sz="1050" spc="-10" dirty="0">
                <a:latin typeface="Calibri"/>
                <a:cs typeface="Calibri"/>
              </a:rPr>
              <a:t>u</a:t>
            </a:r>
            <a:r>
              <a:rPr sz="1050" spc="-5" dirty="0">
                <a:latin typeface="Calibri"/>
                <a:cs typeface="Calibri"/>
              </a:rPr>
              <a:t>n</a:t>
            </a:r>
            <a:r>
              <a:rPr sz="1050" dirty="0">
                <a:latin typeface="Calibri"/>
                <a:cs typeface="Calibri"/>
              </a:rPr>
              <a:t>e</a:t>
            </a:r>
            <a:r>
              <a:rPr sz="1050" spc="-5" dirty="0">
                <a:latin typeface="Calibri"/>
                <a:cs typeface="Calibri"/>
              </a:rPr>
              <a:t> </a:t>
            </a:r>
            <a:r>
              <a:rPr sz="1050" dirty="0">
                <a:latin typeface="Calibri"/>
                <a:cs typeface="Calibri"/>
              </a:rPr>
              <a:t>2015)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564" name="object 564"/>
          <p:cNvSpPr txBox="1"/>
          <p:nvPr/>
        </p:nvSpPr>
        <p:spPr>
          <a:xfrm>
            <a:off x="6993140" y="1465535"/>
            <a:ext cx="800100" cy="1231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b="1" spc="5" dirty="0">
                <a:latin typeface="Calibri"/>
                <a:cs typeface="Calibri"/>
              </a:rPr>
              <a:t>Peop</a:t>
            </a:r>
            <a:r>
              <a:rPr sz="750" b="1" spc="-10" dirty="0">
                <a:latin typeface="Calibri"/>
                <a:cs typeface="Calibri"/>
              </a:rPr>
              <a:t>l</a:t>
            </a:r>
            <a:r>
              <a:rPr sz="750" b="1" spc="5" dirty="0">
                <a:latin typeface="Calibri"/>
                <a:cs typeface="Calibri"/>
              </a:rPr>
              <a:t>e</a:t>
            </a:r>
            <a:r>
              <a:rPr sz="750" b="1" spc="-35" dirty="0">
                <a:latin typeface="Calibri"/>
                <a:cs typeface="Calibri"/>
              </a:rPr>
              <a:t> </a:t>
            </a:r>
            <a:r>
              <a:rPr sz="750" b="1" spc="10" dirty="0">
                <a:latin typeface="Calibri"/>
                <a:cs typeface="Calibri"/>
              </a:rPr>
              <a:t>&amp;</a:t>
            </a:r>
            <a:r>
              <a:rPr sz="750" b="1" dirty="0">
                <a:latin typeface="Calibri"/>
                <a:cs typeface="Calibri"/>
              </a:rPr>
              <a:t> </a:t>
            </a:r>
            <a:r>
              <a:rPr sz="750" b="1" spc="5" dirty="0">
                <a:latin typeface="Calibri"/>
                <a:cs typeface="Calibri"/>
              </a:rPr>
              <a:t>Exe</a:t>
            </a:r>
            <a:r>
              <a:rPr sz="750" b="1" dirty="0">
                <a:latin typeface="Calibri"/>
                <a:cs typeface="Calibri"/>
              </a:rPr>
              <a:t>cut</a:t>
            </a:r>
            <a:r>
              <a:rPr sz="750" b="1" spc="-5" dirty="0">
                <a:latin typeface="Calibri"/>
                <a:cs typeface="Calibri"/>
              </a:rPr>
              <a:t>i</a:t>
            </a:r>
            <a:r>
              <a:rPr sz="750" b="1" spc="5" dirty="0">
                <a:latin typeface="Calibri"/>
                <a:cs typeface="Calibri"/>
              </a:rPr>
              <a:t>ve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65" name="object 565"/>
          <p:cNvSpPr txBox="1"/>
          <p:nvPr/>
        </p:nvSpPr>
        <p:spPr>
          <a:xfrm>
            <a:off x="8196296" y="1441767"/>
            <a:ext cx="382905" cy="1231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b="1" spc="5" dirty="0">
                <a:latin typeface="Calibri"/>
                <a:cs typeface="Calibri"/>
              </a:rPr>
              <a:t>F</a:t>
            </a:r>
            <a:r>
              <a:rPr sz="750" b="1" spc="-5" dirty="0">
                <a:latin typeface="Calibri"/>
                <a:cs typeface="Calibri"/>
              </a:rPr>
              <a:t>i</a:t>
            </a:r>
            <a:r>
              <a:rPr sz="750" b="1" spc="5" dirty="0">
                <a:latin typeface="Calibri"/>
                <a:cs typeface="Calibri"/>
              </a:rPr>
              <a:t>nanc</a:t>
            </a:r>
            <a:r>
              <a:rPr sz="750" b="1" spc="-10" dirty="0">
                <a:latin typeface="Calibri"/>
                <a:cs typeface="Calibri"/>
              </a:rPr>
              <a:t>i</a:t>
            </a:r>
            <a:r>
              <a:rPr sz="750" b="1" spc="5" dirty="0">
                <a:latin typeface="Calibri"/>
                <a:cs typeface="Calibri"/>
              </a:rPr>
              <a:t>al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66" name="object 566"/>
          <p:cNvSpPr txBox="1"/>
          <p:nvPr/>
        </p:nvSpPr>
        <p:spPr>
          <a:xfrm>
            <a:off x="7940190" y="2239883"/>
            <a:ext cx="894080" cy="245745"/>
          </a:xfrm>
          <a:prstGeom prst="rect">
            <a:avLst/>
          </a:prstGeom>
          <a:solidFill>
            <a:srgbClr val="DCE6F1"/>
          </a:solidFill>
          <a:ln w="3175">
            <a:solidFill>
              <a:srgbClr val="385D8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9060">
              <a:lnSpc>
                <a:spcPct val="100000"/>
              </a:lnSpc>
            </a:pPr>
            <a:r>
              <a:rPr sz="550" b="1" spc="10" dirty="0">
                <a:latin typeface="Calibri"/>
                <a:cs typeface="Calibri"/>
              </a:rPr>
              <a:t>F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nan</a:t>
            </a:r>
            <a:r>
              <a:rPr sz="550" b="1" dirty="0">
                <a:latin typeface="Calibri"/>
                <a:cs typeface="Calibri"/>
              </a:rPr>
              <a:t>ci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spc="5" dirty="0">
                <a:latin typeface="Calibri"/>
                <a:cs typeface="Calibri"/>
              </a:rPr>
              <a:t>l</a:t>
            </a:r>
            <a:r>
              <a:rPr sz="550" b="1" spc="20" dirty="0">
                <a:latin typeface="Calibri"/>
                <a:cs typeface="Calibri"/>
              </a:rPr>
              <a:t> M</a:t>
            </a:r>
            <a:r>
              <a:rPr sz="550" b="1" spc="10" dirty="0">
                <a:latin typeface="Calibri"/>
                <a:cs typeface="Calibri"/>
              </a:rPr>
              <a:t>anag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5" dirty="0">
                <a:latin typeface="Calibri"/>
                <a:cs typeface="Calibri"/>
              </a:rPr>
              <a:t>m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spc="10" dirty="0">
                <a:latin typeface="Calibri"/>
                <a:cs typeface="Calibri"/>
              </a:rPr>
              <a:t>n</a:t>
            </a:r>
            <a:r>
              <a:rPr sz="550" b="1" spc="5" dirty="0">
                <a:latin typeface="Calibri"/>
                <a:cs typeface="Calibri"/>
              </a:rPr>
              <a:t>t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567" name="object 567"/>
          <p:cNvSpPr txBox="1"/>
          <p:nvPr/>
        </p:nvSpPr>
        <p:spPr>
          <a:xfrm>
            <a:off x="381596" y="1442578"/>
            <a:ext cx="212090" cy="86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50" b="1" spc="20" dirty="0">
                <a:latin typeface="Calibri"/>
                <a:cs typeface="Calibri"/>
              </a:rPr>
              <a:t>G</a:t>
            </a:r>
            <a:r>
              <a:rPr sz="450" b="1" spc="15" dirty="0">
                <a:latin typeface="Calibri"/>
                <a:cs typeface="Calibri"/>
              </a:rPr>
              <a:t>ROUP</a:t>
            </a:r>
            <a:endParaRPr sz="450">
              <a:latin typeface="Calibri"/>
              <a:cs typeface="Calibri"/>
            </a:endParaRPr>
          </a:p>
        </p:txBody>
      </p:sp>
      <p:sp>
        <p:nvSpPr>
          <p:cNvPr id="568" name="object 568"/>
          <p:cNvSpPr txBox="1"/>
          <p:nvPr/>
        </p:nvSpPr>
        <p:spPr>
          <a:xfrm>
            <a:off x="7954863" y="4311522"/>
            <a:ext cx="894080" cy="245745"/>
          </a:xfrm>
          <a:prstGeom prst="rect">
            <a:avLst/>
          </a:prstGeom>
          <a:solidFill>
            <a:srgbClr val="DCE6F1"/>
          </a:solidFill>
          <a:ln w="3175">
            <a:solidFill>
              <a:srgbClr val="385D89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39700">
              <a:lnSpc>
                <a:spcPct val="100000"/>
              </a:lnSpc>
            </a:pPr>
            <a:r>
              <a:rPr sz="550" b="1" spc="10" dirty="0">
                <a:latin typeface="Calibri"/>
                <a:cs typeface="Calibri"/>
              </a:rPr>
              <a:t>T</a:t>
            </a:r>
            <a:r>
              <a:rPr sz="550" b="1" spc="5" dirty="0">
                <a:latin typeface="Calibri"/>
                <a:cs typeface="Calibri"/>
              </a:rPr>
              <a:t>e</a:t>
            </a:r>
            <a:r>
              <a:rPr sz="550" b="1" dirty="0">
                <a:latin typeface="Calibri"/>
                <a:cs typeface="Calibri"/>
              </a:rPr>
              <a:t>c</a:t>
            </a:r>
            <a:r>
              <a:rPr sz="550" b="1" spc="10" dirty="0">
                <a:latin typeface="Calibri"/>
                <a:cs typeface="Calibri"/>
              </a:rPr>
              <a:t>hno</a:t>
            </a:r>
            <a:r>
              <a:rPr sz="550" b="1" dirty="0">
                <a:latin typeface="Calibri"/>
                <a:cs typeface="Calibri"/>
              </a:rPr>
              <a:t>l</a:t>
            </a:r>
            <a:r>
              <a:rPr sz="550" b="1" spc="10" dirty="0">
                <a:latin typeface="Calibri"/>
                <a:cs typeface="Calibri"/>
              </a:rPr>
              <a:t>ogy</a:t>
            </a:r>
            <a:r>
              <a:rPr sz="550" b="1" spc="15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S</a:t>
            </a:r>
            <a:r>
              <a:rPr sz="550" b="1" spc="5" dirty="0">
                <a:latin typeface="Calibri"/>
                <a:cs typeface="Calibri"/>
              </a:rPr>
              <a:t>er</a:t>
            </a:r>
            <a:r>
              <a:rPr sz="550" b="1" spc="10" dirty="0">
                <a:latin typeface="Calibri"/>
                <a:cs typeface="Calibri"/>
              </a:rPr>
              <a:t>v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5" dirty="0">
                <a:latin typeface="Calibri"/>
                <a:cs typeface="Calibri"/>
              </a:rPr>
              <a:t>ces</a:t>
            </a:r>
            <a:endParaRPr sz="550">
              <a:latin typeface="Calibri"/>
              <a:cs typeface="Calibri"/>
            </a:endParaRPr>
          </a:p>
        </p:txBody>
      </p:sp>
      <p:sp>
        <p:nvSpPr>
          <p:cNvPr id="569" name="object 569"/>
          <p:cNvSpPr txBox="1"/>
          <p:nvPr/>
        </p:nvSpPr>
        <p:spPr>
          <a:xfrm>
            <a:off x="967135" y="6313746"/>
            <a:ext cx="721360" cy="98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50" b="1" spc="20" dirty="0">
                <a:latin typeface="Calibri"/>
                <a:cs typeface="Calibri"/>
              </a:rPr>
              <a:t>M</a:t>
            </a:r>
            <a:r>
              <a:rPr sz="550" b="1" spc="10" dirty="0">
                <a:latin typeface="Calibri"/>
                <a:cs typeface="Calibri"/>
              </a:rPr>
              <a:t>a</a:t>
            </a:r>
            <a:r>
              <a:rPr sz="550" b="1" spc="5" dirty="0">
                <a:latin typeface="Calibri"/>
                <a:cs typeface="Calibri"/>
              </a:rPr>
              <a:t>j</a:t>
            </a:r>
            <a:r>
              <a:rPr sz="550" b="1" spc="10" dirty="0">
                <a:latin typeface="Calibri"/>
                <a:cs typeface="Calibri"/>
              </a:rPr>
              <a:t>or</a:t>
            </a:r>
            <a:r>
              <a:rPr sz="550" b="1" spc="5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P</a:t>
            </a:r>
            <a:r>
              <a:rPr sz="550" b="1" spc="5" dirty="0">
                <a:latin typeface="Calibri"/>
                <a:cs typeface="Calibri"/>
              </a:rPr>
              <a:t>roje</a:t>
            </a:r>
            <a:r>
              <a:rPr sz="550" b="1" dirty="0">
                <a:latin typeface="Calibri"/>
                <a:cs typeface="Calibri"/>
              </a:rPr>
              <a:t>ct</a:t>
            </a:r>
            <a:r>
              <a:rPr sz="550" b="1" spc="5" dirty="0">
                <a:latin typeface="Calibri"/>
                <a:cs typeface="Calibri"/>
              </a:rPr>
              <a:t>s</a:t>
            </a:r>
            <a:r>
              <a:rPr sz="550" b="1" dirty="0">
                <a:latin typeface="Calibri"/>
                <a:cs typeface="Calibri"/>
              </a:rPr>
              <a:t> </a:t>
            </a:r>
            <a:r>
              <a:rPr sz="550" b="1" spc="10" dirty="0">
                <a:latin typeface="Calibri"/>
                <a:cs typeface="Calibri"/>
              </a:rPr>
              <a:t>V</a:t>
            </a:r>
            <a:r>
              <a:rPr sz="550" b="1" dirty="0">
                <a:latin typeface="Calibri"/>
                <a:cs typeface="Calibri"/>
              </a:rPr>
              <a:t>ict</a:t>
            </a:r>
            <a:r>
              <a:rPr sz="550" b="1" spc="10" dirty="0">
                <a:latin typeface="Calibri"/>
                <a:cs typeface="Calibri"/>
              </a:rPr>
              <a:t>or</a:t>
            </a:r>
            <a:r>
              <a:rPr sz="550" b="1" dirty="0">
                <a:latin typeface="Calibri"/>
                <a:cs typeface="Calibri"/>
              </a:rPr>
              <a:t>i</a:t>
            </a:r>
            <a:r>
              <a:rPr sz="550" b="1" spc="10" dirty="0">
                <a:latin typeface="Calibri"/>
                <a:cs typeface="Calibri"/>
              </a:rPr>
              <a:t>a</a:t>
            </a:r>
            <a:endParaRPr sz="5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76379" y="6043189"/>
            <a:ext cx="929005" cy="242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09550">
              <a:lnSpc>
                <a:spcPct val="103299"/>
              </a:lnSpc>
            </a:pPr>
            <a:r>
              <a:rPr sz="750" spc="5" dirty="0">
                <a:latin typeface="Calibri"/>
                <a:cs typeface="Calibri"/>
              </a:rPr>
              <a:t>L</a:t>
            </a:r>
            <a:r>
              <a:rPr sz="750" spc="10" dirty="0">
                <a:latin typeface="Calibri"/>
                <a:cs typeface="Calibri"/>
              </a:rPr>
              <a:t>u</a:t>
            </a:r>
            <a:r>
              <a:rPr sz="750" spc="5" dirty="0">
                <a:latin typeface="Calibri"/>
                <a:cs typeface="Calibri"/>
              </a:rPr>
              <a:t>k</a:t>
            </a:r>
            <a:r>
              <a:rPr sz="750" spc="10" dirty="0">
                <a:latin typeface="Calibri"/>
                <a:cs typeface="Calibri"/>
              </a:rPr>
              <a:t>e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20" dirty="0">
                <a:latin typeface="Calibri"/>
                <a:cs typeface="Calibri"/>
              </a:rPr>
              <a:t>W</a:t>
            </a:r>
            <a:r>
              <a:rPr sz="750" dirty="0">
                <a:latin typeface="Calibri"/>
                <a:cs typeface="Calibri"/>
              </a:rPr>
              <a:t>il</a:t>
            </a:r>
            <a:r>
              <a:rPr sz="750" spc="10" dirty="0">
                <a:latin typeface="Calibri"/>
                <a:cs typeface="Calibri"/>
              </a:rPr>
              <a:t>son</a:t>
            </a:r>
            <a:r>
              <a:rPr sz="750" spc="5" dirty="0">
                <a:latin typeface="Calibri"/>
                <a:cs typeface="Calibri"/>
              </a:rPr>
              <a:t>  Lea</a:t>
            </a:r>
            <a:r>
              <a:rPr sz="750" spc="10" dirty="0">
                <a:latin typeface="Calibri"/>
                <a:cs typeface="Calibri"/>
              </a:rPr>
              <a:t>d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15" dirty="0">
                <a:latin typeface="Calibri"/>
                <a:cs typeface="Calibri"/>
              </a:rPr>
              <a:t>D</a:t>
            </a:r>
            <a:r>
              <a:rPr sz="750" spc="5" dirty="0">
                <a:latin typeface="Calibri"/>
                <a:cs typeface="Calibri"/>
              </a:rPr>
              <a:t>ep</a:t>
            </a:r>
            <a:r>
              <a:rPr sz="750" spc="10" dirty="0">
                <a:latin typeface="Calibri"/>
                <a:cs typeface="Calibri"/>
              </a:rPr>
              <a:t>uty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10" dirty="0">
                <a:latin typeface="Calibri"/>
                <a:cs typeface="Calibri"/>
              </a:rPr>
              <a:t>Se</a:t>
            </a:r>
            <a:r>
              <a:rPr sz="750" spc="5" dirty="0">
                <a:latin typeface="Calibri"/>
                <a:cs typeface="Calibri"/>
              </a:rPr>
              <a:t>cre</a:t>
            </a:r>
            <a:r>
              <a:rPr sz="750" spc="10" dirty="0">
                <a:latin typeface="Calibri"/>
                <a:cs typeface="Calibri"/>
              </a:rPr>
              <a:t>tary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329402" y="6704119"/>
            <a:ext cx="1257935" cy="629285"/>
          </a:xfrm>
          <a:custGeom>
            <a:avLst/>
            <a:gdLst/>
            <a:ahLst/>
            <a:cxnLst/>
            <a:rect l="l" t="t" r="r" b="b"/>
            <a:pathLst>
              <a:path w="1257935" h="629284">
                <a:moveTo>
                  <a:pt x="0" y="628941"/>
                </a:moveTo>
                <a:lnTo>
                  <a:pt x="1257883" y="628941"/>
                </a:lnTo>
                <a:lnTo>
                  <a:pt x="1257883" y="0"/>
                </a:lnTo>
                <a:lnTo>
                  <a:pt x="0" y="0"/>
                </a:lnTo>
                <a:lnTo>
                  <a:pt x="0" y="628941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329402" y="6704118"/>
            <a:ext cx="1257935" cy="0"/>
          </a:xfrm>
          <a:custGeom>
            <a:avLst/>
            <a:gdLst/>
            <a:ahLst/>
            <a:cxnLst/>
            <a:rect l="l" t="t" r="r" b="b"/>
            <a:pathLst>
              <a:path w="1257935">
                <a:moveTo>
                  <a:pt x="0" y="0"/>
                </a:moveTo>
                <a:lnTo>
                  <a:pt x="1257883" y="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87286" y="6704119"/>
            <a:ext cx="0" cy="629285"/>
          </a:xfrm>
          <a:custGeom>
            <a:avLst/>
            <a:gdLst/>
            <a:ahLst/>
            <a:cxnLst/>
            <a:rect l="l" t="t" r="r" b="b"/>
            <a:pathLst>
              <a:path h="629284">
                <a:moveTo>
                  <a:pt x="0" y="0"/>
                </a:moveTo>
                <a:lnTo>
                  <a:pt x="0" y="0"/>
                </a:lnTo>
              </a:path>
              <a:path h="629284">
                <a:moveTo>
                  <a:pt x="0" y="0"/>
                </a:moveTo>
                <a:lnTo>
                  <a:pt x="0" y="628941"/>
                </a:lnTo>
                <a:lnTo>
                  <a:pt x="0" y="628941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310903" y="6685621"/>
            <a:ext cx="1257883" cy="6289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310904" y="6685620"/>
            <a:ext cx="1257935" cy="629285"/>
          </a:xfrm>
          <a:custGeom>
            <a:avLst/>
            <a:gdLst/>
            <a:ahLst/>
            <a:cxnLst/>
            <a:rect l="l" t="t" r="r" b="b"/>
            <a:pathLst>
              <a:path w="1257935" h="629284">
                <a:moveTo>
                  <a:pt x="0" y="628941"/>
                </a:moveTo>
                <a:lnTo>
                  <a:pt x="0" y="0"/>
                </a:lnTo>
                <a:lnTo>
                  <a:pt x="1257883" y="0"/>
                </a:lnTo>
                <a:lnTo>
                  <a:pt x="1257883" y="628941"/>
                </a:lnTo>
                <a:lnTo>
                  <a:pt x="0" y="628941"/>
                </a:lnTo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335568" y="6704118"/>
            <a:ext cx="1214755" cy="586105"/>
          </a:xfrm>
          <a:custGeom>
            <a:avLst/>
            <a:gdLst/>
            <a:ahLst/>
            <a:cxnLst/>
            <a:rect l="l" t="t" r="r" b="b"/>
            <a:pathLst>
              <a:path w="1214754" h="586104">
                <a:moveTo>
                  <a:pt x="0" y="585779"/>
                </a:moveTo>
                <a:lnTo>
                  <a:pt x="0" y="0"/>
                </a:lnTo>
                <a:lnTo>
                  <a:pt x="1214721" y="0"/>
                </a:lnTo>
                <a:lnTo>
                  <a:pt x="1214721" y="585779"/>
                </a:lnTo>
                <a:lnTo>
                  <a:pt x="0" y="585779"/>
                </a:lnTo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2380336" y="6882148"/>
            <a:ext cx="1120775" cy="242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3525" marR="5080" indent="-251460">
              <a:lnSpc>
                <a:spcPct val="103299"/>
              </a:lnSpc>
            </a:pPr>
            <a:r>
              <a:rPr sz="750" spc="10" dirty="0">
                <a:latin typeface="Calibri"/>
                <a:cs typeface="Calibri"/>
              </a:rPr>
              <a:t>R</a:t>
            </a:r>
            <a:r>
              <a:rPr sz="750" spc="5" dirty="0">
                <a:latin typeface="Calibri"/>
                <a:cs typeface="Calibri"/>
              </a:rPr>
              <a:t>e</a:t>
            </a:r>
            <a:r>
              <a:rPr sz="750" spc="10" dirty="0">
                <a:latin typeface="Calibri"/>
                <a:cs typeface="Calibri"/>
              </a:rPr>
              <a:t>gulat</a:t>
            </a:r>
            <a:r>
              <a:rPr sz="750" dirty="0">
                <a:latin typeface="Calibri"/>
                <a:cs typeface="Calibri"/>
              </a:rPr>
              <a:t>i</a:t>
            </a:r>
            <a:r>
              <a:rPr sz="750" spc="10" dirty="0">
                <a:latin typeface="Calibri"/>
                <a:cs typeface="Calibri"/>
              </a:rPr>
              <a:t>on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10" dirty="0">
                <a:latin typeface="Calibri"/>
                <a:cs typeface="Calibri"/>
              </a:rPr>
              <a:t>and</a:t>
            </a:r>
            <a:r>
              <a:rPr sz="750" spc="5" dirty="0">
                <a:latin typeface="Calibri"/>
                <a:cs typeface="Calibri"/>
              </a:rPr>
              <a:t> C</a:t>
            </a:r>
            <a:r>
              <a:rPr sz="750" spc="10" dirty="0">
                <a:latin typeface="Calibri"/>
                <a:cs typeface="Calibri"/>
              </a:rPr>
              <a:t>o</a:t>
            </a:r>
            <a:r>
              <a:rPr sz="750" spc="15" dirty="0">
                <a:latin typeface="Calibri"/>
                <a:cs typeface="Calibri"/>
              </a:rPr>
              <a:t>m</a:t>
            </a:r>
            <a:r>
              <a:rPr sz="750" spc="10" dirty="0">
                <a:latin typeface="Calibri"/>
                <a:cs typeface="Calibri"/>
              </a:rPr>
              <a:t>p</a:t>
            </a:r>
            <a:r>
              <a:rPr sz="750" dirty="0">
                <a:latin typeface="Calibri"/>
                <a:cs typeface="Calibri"/>
              </a:rPr>
              <a:t>li</a:t>
            </a:r>
            <a:r>
              <a:rPr sz="750" spc="10" dirty="0">
                <a:latin typeface="Calibri"/>
                <a:cs typeface="Calibri"/>
              </a:rPr>
              <a:t>a</a:t>
            </a:r>
            <a:r>
              <a:rPr sz="750" spc="5" dirty="0">
                <a:latin typeface="Calibri"/>
                <a:cs typeface="Calibri"/>
              </a:rPr>
              <a:t>nce</a:t>
            </a:r>
            <a:r>
              <a:rPr sz="750" dirty="0">
                <a:latin typeface="Calibri"/>
                <a:cs typeface="Calibri"/>
              </a:rPr>
              <a:t> (J</a:t>
            </a:r>
            <a:r>
              <a:rPr sz="750" spc="10" dirty="0">
                <a:latin typeface="Calibri"/>
                <a:cs typeface="Calibri"/>
              </a:rPr>
              <a:t>ames</a:t>
            </a:r>
            <a:r>
              <a:rPr sz="750" spc="5" dirty="0">
                <a:latin typeface="Calibri"/>
                <a:cs typeface="Calibri"/>
              </a:rPr>
              <a:t> Flor</a:t>
            </a:r>
            <a:r>
              <a:rPr sz="750" spc="10" dirty="0">
                <a:latin typeface="Calibri"/>
                <a:cs typeface="Calibri"/>
              </a:rPr>
              <a:t>en</a:t>
            </a:r>
            <a:r>
              <a:rPr sz="750" spc="5" dirty="0">
                <a:latin typeface="Calibri"/>
                <a:cs typeface="Calibri"/>
              </a:rPr>
              <a:t>t)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939846" y="6475973"/>
            <a:ext cx="0" cy="210185"/>
          </a:xfrm>
          <a:custGeom>
            <a:avLst/>
            <a:gdLst/>
            <a:ahLst/>
            <a:cxnLst/>
            <a:rect l="l" t="t" r="r" b="b"/>
            <a:pathLst>
              <a:path h="210184">
                <a:moveTo>
                  <a:pt x="0" y="0"/>
                </a:moveTo>
                <a:lnTo>
                  <a:pt x="0" y="209647"/>
                </a:lnTo>
              </a:path>
            </a:pathLst>
          </a:custGeom>
          <a:ln w="1233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61871" y="6704119"/>
            <a:ext cx="1257935" cy="629285"/>
          </a:xfrm>
          <a:custGeom>
            <a:avLst/>
            <a:gdLst/>
            <a:ahLst/>
            <a:cxnLst/>
            <a:rect l="l" t="t" r="r" b="b"/>
            <a:pathLst>
              <a:path w="1257935" h="629284">
                <a:moveTo>
                  <a:pt x="0" y="628941"/>
                </a:moveTo>
                <a:lnTo>
                  <a:pt x="1257883" y="628941"/>
                </a:lnTo>
                <a:lnTo>
                  <a:pt x="1257883" y="0"/>
                </a:lnTo>
                <a:lnTo>
                  <a:pt x="0" y="0"/>
                </a:lnTo>
                <a:lnTo>
                  <a:pt x="0" y="628941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61871" y="6704118"/>
            <a:ext cx="1257935" cy="629285"/>
          </a:xfrm>
          <a:custGeom>
            <a:avLst/>
            <a:gdLst/>
            <a:ahLst/>
            <a:cxnLst/>
            <a:rect l="l" t="t" r="r" b="b"/>
            <a:pathLst>
              <a:path w="1257935" h="629284">
                <a:moveTo>
                  <a:pt x="0" y="628941"/>
                </a:moveTo>
                <a:lnTo>
                  <a:pt x="0" y="0"/>
                </a:lnTo>
                <a:lnTo>
                  <a:pt x="1257883" y="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61871" y="7331519"/>
            <a:ext cx="0" cy="3175"/>
          </a:xfrm>
          <a:custGeom>
            <a:avLst/>
            <a:gdLst/>
            <a:ahLst/>
            <a:cxnLst/>
            <a:rect l="l" t="t" r="r" b="b"/>
            <a:pathLst>
              <a:path h="3175">
                <a:moveTo>
                  <a:pt x="0" y="0"/>
                </a:moveTo>
                <a:lnTo>
                  <a:pt x="0" y="3083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843372" y="6685621"/>
            <a:ext cx="1257883" cy="6289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843372" y="6685620"/>
            <a:ext cx="1257935" cy="629285"/>
          </a:xfrm>
          <a:custGeom>
            <a:avLst/>
            <a:gdLst/>
            <a:ahLst/>
            <a:cxnLst/>
            <a:rect l="l" t="t" r="r" b="b"/>
            <a:pathLst>
              <a:path w="1257935" h="629284">
                <a:moveTo>
                  <a:pt x="0" y="628941"/>
                </a:moveTo>
                <a:lnTo>
                  <a:pt x="0" y="0"/>
                </a:lnTo>
                <a:lnTo>
                  <a:pt x="1257883" y="0"/>
                </a:lnTo>
                <a:lnTo>
                  <a:pt x="1257883" y="628941"/>
                </a:lnTo>
                <a:lnTo>
                  <a:pt x="0" y="628941"/>
                </a:lnTo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868037" y="6704118"/>
            <a:ext cx="1214755" cy="586105"/>
          </a:xfrm>
          <a:custGeom>
            <a:avLst/>
            <a:gdLst/>
            <a:ahLst/>
            <a:cxnLst/>
            <a:rect l="l" t="t" r="r" b="b"/>
            <a:pathLst>
              <a:path w="1214755" h="586104">
                <a:moveTo>
                  <a:pt x="0" y="585779"/>
                </a:moveTo>
                <a:lnTo>
                  <a:pt x="0" y="0"/>
                </a:lnTo>
                <a:lnTo>
                  <a:pt x="1214721" y="0"/>
                </a:lnTo>
                <a:lnTo>
                  <a:pt x="1214721" y="585779"/>
                </a:lnTo>
                <a:lnTo>
                  <a:pt x="0" y="585779"/>
                </a:lnTo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151569" y="6882148"/>
            <a:ext cx="643255" cy="242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85725">
              <a:lnSpc>
                <a:spcPct val="103299"/>
              </a:lnSpc>
            </a:pPr>
            <a:r>
              <a:rPr sz="750" spc="10" dirty="0">
                <a:latin typeface="Calibri"/>
                <a:cs typeface="Calibri"/>
              </a:rPr>
              <a:t>A</a:t>
            </a:r>
            <a:r>
              <a:rPr sz="750" spc="5" dirty="0">
                <a:latin typeface="Calibri"/>
                <a:cs typeface="Calibri"/>
              </a:rPr>
              <a:t>gr</a:t>
            </a:r>
            <a:r>
              <a:rPr sz="750" dirty="0">
                <a:latin typeface="Calibri"/>
                <a:cs typeface="Calibri"/>
              </a:rPr>
              <a:t>i</a:t>
            </a:r>
            <a:r>
              <a:rPr sz="750" spc="10" dirty="0">
                <a:latin typeface="Calibri"/>
                <a:cs typeface="Calibri"/>
              </a:rPr>
              <a:t>culture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dirty="0">
                <a:latin typeface="Calibri"/>
                <a:cs typeface="Calibri"/>
              </a:rPr>
              <a:t>(</a:t>
            </a:r>
            <a:r>
              <a:rPr sz="750" spc="10" dirty="0">
                <a:latin typeface="Calibri"/>
                <a:cs typeface="Calibri"/>
              </a:rPr>
              <a:t>Jam</a:t>
            </a:r>
            <a:r>
              <a:rPr sz="750" spc="5" dirty="0">
                <a:latin typeface="Calibri"/>
                <a:cs typeface="Calibri"/>
              </a:rPr>
              <a:t>e</a:t>
            </a:r>
            <a:r>
              <a:rPr sz="750" spc="10" dirty="0">
                <a:latin typeface="Calibri"/>
                <a:cs typeface="Calibri"/>
              </a:rPr>
              <a:t>s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10" dirty="0">
                <a:latin typeface="Calibri"/>
                <a:cs typeface="Calibri"/>
              </a:rPr>
              <a:t>F</a:t>
            </a:r>
            <a:r>
              <a:rPr sz="750" dirty="0">
                <a:latin typeface="Calibri"/>
                <a:cs typeface="Calibri"/>
              </a:rPr>
              <a:t>l</a:t>
            </a:r>
            <a:r>
              <a:rPr sz="750" spc="10" dirty="0">
                <a:latin typeface="Calibri"/>
                <a:cs typeface="Calibri"/>
              </a:rPr>
              <a:t>into</a:t>
            </a:r>
            <a:r>
              <a:rPr sz="750" dirty="0">
                <a:latin typeface="Calibri"/>
                <a:cs typeface="Calibri"/>
              </a:rPr>
              <a:t>f</a:t>
            </a:r>
            <a:r>
              <a:rPr sz="750" spc="5" dirty="0">
                <a:latin typeface="Calibri"/>
                <a:cs typeface="Calibri"/>
              </a:rPr>
              <a:t>t)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472315" y="6475973"/>
            <a:ext cx="1468120" cy="210185"/>
          </a:xfrm>
          <a:custGeom>
            <a:avLst/>
            <a:gdLst/>
            <a:ahLst/>
            <a:cxnLst/>
            <a:rect l="l" t="t" r="r" b="b"/>
            <a:pathLst>
              <a:path w="1468120" h="210184">
                <a:moveTo>
                  <a:pt x="1467530" y="0"/>
                </a:moveTo>
                <a:lnTo>
                  <a:pt x="1467530" y="104823"/>
                </a:lnTo>
                <a:lnTo>
                  <a:pt x="0" y="104823"/>
                </a:lnTo>
                <a:lnTo>
                  <a:pt x="0" y="209647"/>
                </a:lnTo>
              </a:path>
            </a:pathLst>
          </a:custGeom>
          <a:ln w="1233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71518" y="7542708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94"/>
                </a:moveTo>
                <a:lnTo>
                  <a:pt x="838589" y="419294"/>
                </a:lnTo>
                <a:lnTo>
                  <a:pt x="838589" y="0"/>
                </a:lnTo>
                <a:lnTo>
                  <a:pt x="0" y="0"/>
                </a:lnTo>
                <a:lnTo>
                  <a:pt x="0" y="419294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71518" y="7542707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5">
                <a:moveTo>
                  <a:pt x="0" y="0"/>
                </a:moveTo>
                <a:lnTo>
                  <a:pt x="838589" y="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910107" y="7542708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4">
                <a:moveTo>
                  <a:pt x="0" y="0"/>
                </a:moveTo>
                <a:lnTo>
                  <a:pt x="0" y="0"/>
                </a:lnTo>
              </a:path>
              <a:path h="419734">
                <a:moveTo>
                  <a:pt x="0" y="0"/>
                </a:moveTo>
                <a:lnTo>
                  <a:pt x="0" y="419294"/>
                </a:lnTo>
                <a:lnTo>
                  <a:pt x="0" y="419294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53020" y="7524210"/>
            <a:ext cx="838589" cy="41929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053020" y="7524210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94"/>
                </a:moveTo>
                <a:lnTo>
                  <a:pt x="838589" y="419294"/>
                </a:lnTo>
                <a:lnTo>
                  <a:pt x="838589" y="0"/>
                </a:lnTo>
                <a:lnTo>
                  <a:pt x="0" y="0"/>
                </a:lnTo>
                <a:lnTo>
                  <a:pt x="0" y="419294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109220" y="7616283"/>
            <a:ext cx="727075" cy="124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spc="10" dirty="0">
                <a:latin typeface="Calibri"/>
                <a:cs typeface="Calibri"/>
              </a:rPr>
              <a:t>A</a:t>
            </a:r>
            <a:r>
              <a:rPr sz="750" spc="5" dirty="0">
                <a:latin typeface="Calibri"/>
                <a:cs typeface="Calibri"/>
              </a:rPr>
              <a:t>gr</a:t>
            </a:r>
            <a:r>
              <a:rPr sz="750" dirty="0">
                <a:latin typeface="Calibri"/>
                <a:cs typeface="Calibri"/>
              </a:rPr>
              <a:t>i</a:t>
            </a:r>
            <a:r>
              <a:rPr sz="750" spc="10" dirty="0">
                <a:latin typeface="Calibri"/>
                <a:cs typeface="Calibri"/>
              </a:rPr>
              <a:t>culture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10" dirty="0">
                <a:latin typeface="Calibri"/>
                <a:cs typeface="Calibri"/>
              </a:rPr>
              <a:t>Pol</a:t>
            </a:r>
            <a:r>
              <a:rPr sz="750" dirty="0">
                <a:latin typeface="Calibri"/>
                <a:cs typeface="Calibri"/>
              </a:rPr>
              <a:t>i</a:t>
            </a:r>
            <a:r>
              <a:rPr sz="750" spc="10" dirty="0">
                <a:latin typeface="Calibri"/>
                <a:cs typeface="Calibri"/>
              </a:rPr>
              <a:t>cy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472314" y="7314562"/>
            <a:ext cx="0" cy="210185"/>
          </a:xfrm>
          <a:custGeom>
            <a:avLst/>
            <a:gdLst/>
            <a:ahLst/>
            <a:cxnLst/>
            <a:rect l="l" t="t" r="r" b="b"/>
            <a:pathLst>
              <a:path h="210184">
                <a:moveTo>
                  <a:pt x="0" y="0"/>
                </a:moveTo>
                <a:lnTo>
                  <a:pt x="0" y="209647"/>
                </a:lnTo>
              </a:path>
            </a:pathLst>
          </a:custGeom>
          <a:ln w="1233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539049" y="7542708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94"/>
                </a:moveTo>
                <a:lnTo>
                  <a:pt x="838589" y="419294"/>
                </a:lnTo>
                <a:lnTo>
                  <a:pt x="838589" y="0"/>
                </a:lnTo>
                <a:lnTo>
                  <a:pt x="0" y="0"/>
                </a:lnTo>
                <a:lnTo>
                  <a:pt x="0" y="419294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539049" y="7542707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5">
                <a:moveTo>
                  <a:pt x="0" y="0"/>
                </a:moveTo>
                <a:lnTo>
                  <a:pt x="838589" y="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377638" y="7542708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4">
                <a:moveTo>
                  <a:pt x="0" y="0"/>
                </a:moveTo>
                <a:lnTo>
                  <a:pt x="0" y="0"/>
                </a:lnTo>
              </a:path>
              <a:path h="419734">
                <a:moveTo>
                  <a:pt x="0" y="0"/>
                </a:moveTo>
                <a:lnTo>
                  <a:pt x="0" y="419294"/>
                </a:lnTo>
                <a:lnTo>
                  <a:pt x="0" y="419294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520551" y="7524210"/>
            <a:ext cx="838589" cy="41929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520551" y="7524210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94"/>
                </a:moveTo>
                <a:lnTo>
                  <a:pt x="838589" y="419294"/>
                </a:lnTo>
                <a:lnTo>
                  <a:pt x="838589" y="0"/>
                </a:lnTo>
                <a:lnTo>
                  <a:pt x="0" y="0"/>
                </a:lnTo>
                <a:lnTo>
                  <a:pt x="0" y="419294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2706275" y="7616283"/>
            <a:ext cx="469265" cy="124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spc="10" dirty="0">
                <a:latin typeface="Calibri"/>
                <a:cs typeface="Calibri"/>
              </a:rPr>
              <a:t>B</a:t>
            </a:r>
            <a:r>
              <a:rPr sz="750" dirty="0">
                <a:latin typeface="Calibri"/>
                <a:cs typeface="Calibri"/>
              </a:rPr>
              <a:t>i</a:t>
            </a:r>
            <a:r>
              <a:rPr sz="750" spc="10" dirty="0">
                <a:latin typeface="Calibri"/>
                <a:cs typeface="Calibri"/>
              </a:rPr>
              <a:t>os</a:t>
            </a:r>
            <a:r>
              <a:rPr sz="750" spc="5" dirty="0">
                <a:latin typeface="Calibri"/>
                <a:cs typeface="Calibri"/>
              </a:rPr>
              <a:t>e</a:t>
            </a:r>
            <a:r>
              <a:rPr sz="750" spc="10" dirty="0">
                <a:latin typeface="Calibri"/>
                <a:cs typeface="Calibri"/>
              </a:rPr>
              <a:t>curi</a:t>
            </a:r>
            <a:r>
              <a:rPr sz="750" dirty="0">
                <a:latin typeface="Calibri"/>
                <a:cs typeface="Calibri"/>
              </a:rPr>
              <a:t>t</a:t>
            </a:r>
            <a:r>
              <a:rPr sz="750" spc="10" dirty="0">
                <a:latin typeface="Calibri"/>
                <a:cs typeface="Calibri"/>
              </a:rPr>
              <a:t>y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939846" y="7314562"/>
            <a:ext cx="0" cy="210185"/>
          </a:xfrm>
          <a:custGeom>
            <a:avLst/>
            <a:gdLst/>
            <a:ahLst/>
            <a:cxnLst/>
            <a:rect l="l" t="t" r="r" b="b"/>
            <a:pathLst>
              <a:path h="210184">
                <a:moveTo>
                  <a:pt x="0" y="0"/>
                </a:moveTo>
                <a:lnTo>
                  <a:pt x="0" y="209647"/>
                </a:lnTo>
              </a:path>
            </a:pathLst>
          </a:custGeom>
          <a:ln w="1233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988082" y="7524210"/>
            <a:ext cx="838589" cy="41929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071518" y="8171650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94"/>
                </a:moveTo>
                <a:lnTo>
                  <a:pt x="838589" y="419294"/>
                </a:lnTo>
                <a:lnTo>
                  <a:pt x="838589" y="0"/>
                </a:lnTo>
                <a:lnTo>
                  <a:pt x="0" y="0"/>
                </a:lnTo>
                <a:lnTo>
                  <a:pt x="0" y="419294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071518" y="8171650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5">
                <a:moveTo>
                  <a:pt x="0" y="0"/>
                </a:moveTo>
                <a:lnTo>
                  <a:pt x="838589" y="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910107" y="8171650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4">
                <a:moveTo>
                  <a:pt x="0" y="0"/>
                </a:moveTo>
                <a:lnTo>
                  <a:pt x="0" y="0"/>
                </a:lnTo>
              </a:path>
              <a:path h="419734">
                <a:moveTo>
                  <a:pt x="0" y="0"/>
                </a:moveTo>
                <a:lnTo>
                  <a:pt x="0" y="419294"/>
                </a:lnTo>
                <a:lnTo>
                  <a:pt x="0" y="419294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053020" y="8153151"/>
            <a:ext cx="838589" cy="41929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053020" y="8153151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94"/>
                </a:moveTo>
                <a:lnTo>
                  <a:pt x="838589" y="419294"/>
                </a:lnTo>
                <a:lnTo>
                  <a:pt x="838589" y="0"/>
                </a:lnTo>
                <a:lnTo>
                  <a:pt x="0" y="0"/>
                </a:lnTo>
                <a:lnTo>
                  <a:pt x="0" y="419294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1043773" y="8186277"/>
            <a:ext cx="857885" cy="124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spc="10" dirty="0">
                <a:latin typeface="Calibri"/>
                <a:cs typeface="Calibri"/>
              </a:rPr>
              <a:t>A</a:t>
            </a:r>
            <a:r>
              <a:rPr sz="750" spc="5" dirty="0">
                <a:latin typeface="Calibri"/>
                <a:cs typeface="Calibri"/>
              </a:rPr>
              <a:t>gr</a:t>
            </a:r>
            <a:r>
              <a:rPr sz="750" dirty="0">
                <a:latin typeface="Calibri"/>
                <a:cs typeface="Calibri"/>
              </a:rPr>
              <a:t>i</a:t>
            </a:r>
            <a:r>
              <a:rPr sz="750" spc="10" dirty="0">
                <a:latin typeface="Calibri"/>
                <a:cs typeface="Calibri"/>
              </a:rPr>
              <a:t>culture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10" dirty="0">
                <a:latin typeface="Calibri"/>
                <a:cs typeface="Calibri"/>
              </a:rPr>
              <a:t>Res</a:t>
            </a:r>
            <a:r>
              <a:rPr sz="750" spc="5" dirty="0">
                <a:latin typeface="Calibri"/>
                <a:cs typeface="Calibri"/>
              </a:rPr>
              <a:t>e</a:t>
            </a:r>
            <a:r>
              <a:rPr sz="750" spc="10" dirty="0">
                <a:latin typeface="Calibri"/>
                <a:cs typeface="Calibri"/>
              </a:rPr>
              <a:t>arch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102376" y="8304370"/>
            <a:ext cx="741045" cy="124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spc="10" dirty="0">
                <a:latin typeface="Calibri"/>
                <a:cs typeface="Calibri"/>
              </a:rPr>
              <a:t>and</a:t>
            </a:r>
            <a:r>
              <a:rPr sz="750" spc="5" dirty="0">
                <a:latin typeface="Calibri"/>
                <a:cs typeface="Calibri"/>
              </a:rPr>
              <a:t> De</a:t>
            </a:r>
            <a:r>
              <a:rPr sz="750" spc="10" dirty="0">
                <a:latin typeface="Calibri"/>
                <a:cs typeface="Calibri"/>
              </a:rPr>
              <a:t>ve</a:t>
            </a:r>
            <a:r>
              <a:rPr sz="750" dirty="0">
                <a:latin typeface="Calibri"/>
                <a:cs typeface="Calibri"/>
              </a:rPr>
              <a:t>l</a:t>
            </a:r>
            <a:r>
              <a:rPr sz="750" spc="5" dirty="0">
                <a:latin typeface="Calibri"/>
                <a:cs typeface="Calibri"/>
              </a:rPr>
              <a:t>o</a:t>
            </a:r>
            <a:r>
              <a:rPr sz="750" spc="10" dirty="0">
                <a:latin typeface="Calibri"/>
                <a:cs typeface="Calibri"/>
              </a:rPr>
              <a:t>p</a:t>
            </a:r>
            <a:r>
              <a:rPr sz="750" spc="20" dirty="0">
                <a:latin typeface="Calibri"/>
                <a:cs typeface="Calibri"/>
              </a:rPr>
              <a:t>m</a:t>
            </a:r>
            <a:r>
              <a:rPr sz="750" spc="5" dirty="0">
                <a:latin typeface="Calibri"/>
                <a:cs typeface="Calibri"/>
              </a:rPr>
              <a:t>e</a:t>
            </a:r>
            <a:r>
              <a:rPr sz="750" spc="10" dirty="0">
                <a:latin typeface="Calibri"/>
                <a:cs typeface="Calibri"/>
              </a:rPr>
              <a:t>n</a:t>
            </a:r>
            <a:r>
              <a:rPr sz="750" spc="5" dirty="0">
                <a:latin typeface="Calibri"/>
                <a:cs typeface="Calibri"/>
              </a:rPr>
              <a:t>t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1472314" y="7943504"/>
            <a:ext cx="0" cy="210185"/>
          </a:xfrm>
          <a:custGeom>
            <a:avLst/>
            <a:gdLst/>
            <a:ahLst/>
            <a:cxnLst/>
            <a:rect l="l" t="t" r="r" b="b"/>
            <a:pathLst>
              <a:path h="210184">
                <a:moveTo>
                  <a:pt x="0" y="0"/>
                </a:moveTo>
                <a:lnTo>
                  <a:pt x="0" y="209647"/>
                </a:lnTo>
              </a:path>
            </a:pathLst>
          </a:custGeom>
          <a:ln w="1233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539049" y="8171650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94"/>
                </a:moveTo>
                <a:lnTo>
                  <a:pt x="838589" y="419294"/>
                </a:lnTo>
                <a:lnTo>
                  <a:pt x="838589" y="0"/>
                </a:lnTo>
                <a:lnTo>
                  <a:pt x="0" y="0"/>
                </a:lnTo>
                <a:lnTo>
                  <a:pt x="0" y="419294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539049" y="8171650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5">
                <a:moveTo>
                  <a:pt x="0" y="0"/>
                </a:moveTo>
                <a:lnTo>
                  <a:pt x="838589" y="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377638" y="8171650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4">
                <a:moveTo>
                  <a:pt x="0" y="0"/>
                </a:moveTo>
                <a:lnTo>
                  <a:pt x="0" y="0"/>
                </a:lnTo>
              </a:path>
              <a:path h="419734">
                <a:moveTo>
                  <a:pt x="0" y="0"/>
                </a:moveTo>
                <a:lnTo>
                  <a:pt x="0" y="419294"/>
                </a:lnTo>
                <a:lnTo>
                  <a:pt x="0" y="419294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520551" y="8153151"/>
            <a:ext cx="838589" cy="41929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520551" y="8153151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94"/>
                </a:moveTo>
                <a:lnTo>
                  <a:pt x="838589" y="419294"/>
                </a:lnTo>
                <a:lnTo>
                  <a:pt x="838589" y="0"/>
                </a:lnTo>
                <a:lnTo>
                  <a:pt x="0" y="0"/>
                </a:lnTo>
                <a:lnTo>
                  <a:pt x="0" y="419294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2581994" y="8245472"/>
            <a:ext cx="741045" cy="242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14604" algn="ctr">
              <a:lnSpc>
                <a:spcPct val="100000"/>
              </a:lnSpc>
            </a:pPr>
            <a:r>
              <a:rPr sz="750" spc="10" dirty="0">
                <a:latin typeface="Calibri"/>
                <a:cs typeface="Calibri"/>
              </a:rPr>
              <a:t>F</a:t>
            </a:r>
            <a:r>
              <a:rPr sz="750" dirty="0">
                <a:latin typeface="Calibri"/>
                <a:cs typeface="Calibri"/>
              </a:rPr>
              <a:t>i</a:t>
            </a:r>
            <a:r>
              <a:rPr sz="750" spc="10" dirty="0">
                <a:latin typeface="Calibri"/>
                <a:cs typeface="Calibri"/>
              </a:rPr>
              <a:t>she</a:t>
            </a:r>
            <a:r>
              <a:rPr sz="750" dirty="0">
                <a:latin typeface="Calibri"/>
                <a:cs typeface="Calibri"/>
              </a:rPr>
              <a:t>r</a:t>
            </a:r>
            <a:r>
              <a:rPr sz="750" spc="5" dirty="0">
                <a:latin typeface="Calibri"/>
                <a:cs typeface="Calibri"/>
              </a:rPr>
              <a:t>ie</a:t>
            </a:r>
            <a:r>
              <a:rPr sz="750" spc="10" dirty="0">
                <a:latin typeface="Calibri"/>
                <a:cs typeface="Calibri"/>
              </a:rPr>
              <a:t>s</a:t>
            </a:r>
            <a:endParaRPr sz="7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0"/>
              </a:spcBef>
            </a:pPr>
            <a:r>
              <a:rPr sz="750" spc="10" dirty="0">
                <a:latin typeface="Calibri"/>
                <a:cs typeface="Calibri"/>
              </a:rPr>
              <a:t>E</a:t>
            </a:r>
            <a:r>
              <a:rPr sz="750" spc="15" dirty="0">
                <a:latin typeface="Calibri"/>
                <a:cs typeface="Calibri"/>
              </a:rPr>
              <a:t>D</a:t>
            </a:r>
            <a:r>
              <a:rPr sz="750" spc="5" dirty="0">
                <a:latin typeface="Calibri"/>
                <a:cs typeface="Calibri"/>
              </a:rPr>
              <a:t> Tra</a:t>
            </a:r>
            <a:r>
              <a:rPr sz="750" spc="10" dirty="0">
                <a:latin typeface="Calibri"/>
                <a:cs typeface="Calibri"/>
              </a:rPr>
              <a:t>v</a:t>
            </a:r>
            <a:r>
              <a:rPr sz="750" spc="5" dirty="0">
                <a:latin typeface="Calibri"/>
                <a:cs typeface="Calibri"/>
              </a:rPr>
              <a:t>is </a:t>
            </a:r>
            <a:r>
              <a:rPr sz="750" spc="10" dirty="0">
                <a:latin typeface="Calibri"/>
                <a:cs typeface="Calibri"/>
              </a:rPr>
              <a:t>Dow</a:t>
            </a:r>
            <a:r>
              <a:rPr sz="750" spc="5" dirty="0">
                <a:latin typeface="Calibri"/>
                <a:cs typeface="Calibri"/>
              </a:rPr>
              <a:t>l</a:t>
            </a:r>
            <a:r>
              <a:rPr sz="750" dirty="0">
                <a:latin typeface="Calibri"/>
                <a:cs typeface="Calibri"/>
              </a:rPr>
              <a:t>i</a:t>
            </a:r>
            <a:r>
              <a:rPr sz="750" spc="10" dirty="0">
                <a:latin typeface="Calibri"/>
                <a:cs typeface="Calibri"/>
              </a:rPr>
              <a:t>ng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2939846" y="7943504"/>
            <a:ext cx="0" cy="210185"/>
          </a:xfrm>
          <a:custGeom>
            <a:avLst/>
            <a:gdLst/>
            <a:ahLst/>
            <a:cxnLst/>
            <a:rect l="l" t="t" r="r" b="b"/>
            <a:pathLst>
              <a:path h="210184">
                <a:moveTo>
                  <a:pt x="0" y="0"/>
                </a:moveTo>
                <a:lnTo>
                  <a:pt x="0" y="209647"/>
                </a:lnTo>
              </a:path>
            </a:pathLst>
          </a:custGeom>
          <a:ln w="1233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988082" y="8153151"/>
            <a:ext cx="838589" cy="41929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071518" y="8800592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94"/>
                </a:moveTo>
                <a:lnTo>
                  <a:pt x="838589" y="419294"/>
                </a:lnTo>
                <a:lnTo>
                  <a:pt x="838589" y="0"/>
                </a:lnTo>
                <a:lnTo>
                  <a:pt x="0" y="0"/>
                </a:lnTo>
                <a:lnTo>
                  <a:pt x="0" y="419294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071518" y="8800592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5">
                <a:moveTo>
                  <a:pt x="0" y="0"/>
                </a:moveTo>
                <a:lnTo>
                  <a:pt x="838589" y="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910107" y="8800592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4">
                <a:moveTo>
                  <a:pt x="0" y="0"/>
                </a:moveTo>
                <a:lnTo>
                  <a:pt x="0" y="0"/>
                </a:lnTo>
              </a:path>
              <a:path h="419734">
                <a:moveTo>
                  <a:pt x="0" y="0"/>
                </a:moveTo>
                <a:lnTo>
                  <a:pt x="0" y="419294"/>
                </a:lnTo>
                <a:lnTo>
                  <a:pt x="0" y="419294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053020" y="8782094"/>
            <a:ext cx="838589" cy="41929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053020" y="8782094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94"/>
                </a:moveTo>
                <a:lnTo>
                  <a:pt x="838589" y="419294"/>
                </a:lnTo>
                <a:lnTo>
                  <a:pt x="838589" y="0"/>
                </a:lnTo>
                <a:lnTo>
                  <a:pt x="0" y="0"/>
                </a:lnTo>
                <a:lnTo>
                  <a:pt x="0" y="419294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 txBox="1"/>
          <p:nvPr/>
        </p:nvSpPr>
        <p:spPr>
          <a:xfrm>
            <a:off x="1229458" y="8815590"/>
            <a:ext cx="487045" cy="242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0325" marR="5080" indent="-48260">
              <a:lnSpc>
                <a:spcPct val="103299"/>
              </a:lnSpc>
            </a:pPr>
            <a:r>
              <a:rPr sz="750" spc="10" dirty="0">
                <a:latin typeface="Calibri"/>
                <a:cs typeface="Calibri"/>
              </a:rPr>
              <a:t>B</a:t>
            </a:r>
            <a:r>
              <a:rPr sz="750" dirty="0">
                <a:latin typeface="Calibri"/>
                <a:cs typeface="Calibri"/>
              </a:rPr>
              <a:t>i</a:t>
            </a:r>
            <a:r>
              <a:rPr sz="750" spc="10" dirty="0">
                <a:latin typeface="Calibri"/>
                <a:cs typeface="Calibri"/>
              </a:rPr>
              <a:t>osc</a:t>
            </a:r>
            <a:r>
              <a:rPr sz="750" dirty="0">
                <a:latin typeface="Calibri"/>
                <a:cs typeface="Calibri"/>
              </a:rPr>
              <a:t>i</a:t>
            </a:r>
            <a:r>
              <a:rPr sz="750" spc="5" dirty="0">
                <a:latin typeface="Calibri"/>
                <a:cs typeface="Calibri"/>
              </a:rPr>
              <a:t>e</a:t>
            </a:r>
            <a:r>
              <a:rPr sz="750" spc="10" dirty="0">
                <a:latin typeface="Calibri"/>
                <a:cs typeface="Calibri"/>
              </a:rPr>
              <a:t>nc</a:t>
            </a:r>
            <a:r>
              <a:rPr sz="750" spc="5" dirty="0">
                <a:latin typeface="Calibri"/>
                <a:cs typeface="Calibri"/>
              </a:rPr>
              <a:t>e</a:t>
            </a:r>
            <a:r>
              <a:rPr sz="750" spc="10" dirty="0">
                <a:latin typeface="Calibri"/>
                <a:cs typeface="Calibri"/>
              </a:rPr>
              <a:t>s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10" dirty="0">
                <a:latin typeface="Calibri"/>
                <a:cs typeface="Calibri"/>
              </a:rPr>
              <a:t>Re</a:t>
            </a:r>
            <a:r>
              <a:rPr sz="750" spc="5" dirty="0">
                <a:latin typeface="Calibri"/>
                <a:cs typeface="Calibri"/>
              </a:rPr>
              <a:t>s</a:t>
            </a:r>
            <a:r>
              <a:rPr sz="750" spc="10" dirty="0">
                <a:latin typeface="Calibri"/>
                <a:cs typeface="Calibri"/>
              </a:rPr>
              <a:t>ear</a:t>
            </a:r>
            <a:r>
              <a:rPr sz="750" spc="5" dirty="0">
                <a:latin typeface="Calibri"/>
                <a:cs typeface="Calibri"/>
              </a:rPr>
              <a:t>c</a:t>
            </a:r>
            <a:r>
              <a:rPr sz="750" spc="10" dirty="0">
                <a:latin typeface="Calibri"/>
                <a:cs typeface="Calibri"/>
              </a:rPr>
              <a:t>h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1472314" y="8572446"/>
            <a:ext cx="0" cy="210185"/>
          </a:xfrm>
          <a:custGeom>
            <a:avLst/>
            <a:gdLst/>
            <a:ahLst/>
            <a:cxnLst/>
            <a:rect l="l" t="t" r="r" b="b"/>
            <a:pathLst>
              <a:path h="210184">
                <a:moveTo>
                  <a:pt x="0" y="0"/>
                </a:moveTo>
                <a:lnTo>
                  <a:pt x="0" y="209647"/>
                </a:lnTo>
              </a:path>
            </a:pathLst>
          </a:custGeom>
          <a:ln w="1233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539049" y="8800592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94"/>
                </a:moveTo>
                <a:lnTo>
                  <a:pt x="838589" y="419294"/>
                </a:lnTo>
                <a:lnTo>
                  <a:pt x="838589" y="0"/>
                </a:lnTo>
                <a:lnTo>
                  <a:pt x="0" y="0"/>
                </a:lnTo>
                <a:lnTo>
                  <a:pt x="0" y="419294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539049" y="8800592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5">
                <a:moveTo>
                  <a:pt x="0" y="0"/>
                </a:moveTo>
                <a:lnTo>
                  <a:pt x="838589" y="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377638" y="8800592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4">
                <a:moveTo>
                  <a:pt x="0" y="0"/>
                </a:moveTo>
                <a:lnTo>
                  <a:pt x="0" y="0"/>
                </a:lnTo>
              </a:path>
              <a:path h="419734">
                <a:moveTo>
                  <a:pt x="0" y="0"/>
                </a:moveTo>
                <a:lnTo>
                  <a:pt x="0" y="419294"/>
                </a:lnTo>
                <a:lnTo>
                  <a:pt x="0" y="419294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520551" y="8782094"/>
            <a:ext cx="838589" cy="419294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520551" y="8782094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94"/>
                </a:moveTo>
                <a:lnTo>
                  <a:pt x="838589" y="419294"/>
                </a:lnTo>
                <a:lnTo>
                  <a:pt x="838589" y="0"/>
                </a:lnTo>
                <a:lnTo>
                  <a:pt x="0" y="0"/>
                </a:lnTo>
                <a:lnTo>
                  <a:pt x="0" y="419294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 txBox="1"/>
          <p:nvPr/>
        </p:nvSpPr>
        <p:spPr>
          <a:xfrm>
            <a:off x="2596420" y="8815590"/>
            <a:ext cx="689610" cy="360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455" marR="36195" indent="-41910">
              <a:lnSpc>
                <a:spcPct val="103299"/>
              </a:lnSpc>
            </a:pPr>
            <a:r>
              <a:rPr sz="750" spc="10" dirty="0">
                <a:latin typeface="Calibri"/>
                <a:cs typeface="Calibri"/>
              </a:rPr>
              <a:t>R</a:t>
            </a:r>
            <a:r>
              <a:rPr sz="750" spc="5" dirty="0">
                <a:latin typeface="Calibri"/>
                <a:cs typeface="Calibri"/>
              </a:rPr>
              <a:t>e</a:t>
            </a:r>
            <a:r>
              <a:rPr sz="750" spc="10" dirty="0">
                <a:latin typeface="Calibri"/>
                <a:cs typeface="Calibri"/>
              </a:rPr>
              <a:t>gulat</a:t>
            </a:r>
            <a:r>
              <a:rPr sz="750" dirty="0">
                <a:latin typeface="Calibri"/>
                <a:cs typeface="Calibri"/>
              </a:rPr>
              <a:t>i</a:t>
            </a:r>
            <a:r>
              <a:rPr sz="750" spc="10" dirty="0">
                <a:latin typeface="Calibri"/>
                <a:cs typeface="Calibri"/>
              </a:rPr>
              <a:t>on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10" dirty="0">
                <a:latin typeface="Calibri"/>
                <a:cs typeface="Calibri"/>
              </a:rPr>
              <a:t>and</a:t>
            </a:r>
            <a:r>
              <a:rPr sz="750" spc="5" dirty="0">
                <a:latin typeface="Calibri"/>
                <a:cs typeface="Calibri"/>
              </a:rPr>
              <a:t> E</a:t>
            </a:r>
            <a:r>
              <a:rPr sz="750" spc="10" dirty="0">
                <a:latin typeface="Calibri"/>
                <a:cs typeface="Calibri"/>
              </a:rPr>
              <a:t>n</a:t>
            </a:r>
            <a:r>
              <a:rPr sz="750" spc="5" dirty="0">
                <a:latin typeface="Calibri"/>
                <a:cs typeface="Calibri"/>
              </a:rPr>
              <a:t>forc</a:t>
            </a:r>
            <a:r>
              <a:rPr sz="750" spc="10" dirty="0">
                <a:latin typeface="Calibri"/>
                <a:cs typeface="Calibri"/>
              </a:rPr>
              <a:t>e</a:t>
            </a:r>
            <a:r>
              <a:rPr sz="750" spc="20" dirty="0">
                <a:latin typeface="Calibri"/>
                <a:cs typeface="Calibri"/>
              </a:rPr>
              <a:t>m</a:t>
            </a:r>
            <a:r>
              <a:rPr sz="750" spc="5" dirty="0">
                <a:latin typeface="Calibri"/>
                <a:cs typeface="Calibri"/>
              </a:rPr>
              <a:t>e</a:t>
            </a:r>
            <a:r>
              <a:rPr sz="750" spc="10" dirty="0">
                <a:latin typeface="Calibri"/>
                <a:cs typeface="Calibri"/>
              </a:rPr>
              <a:t>n</a:t>
            </a:r>
            <a:r>
              <a:rPr sz="750" spc="5" dirty="0">
                <a:latin typeface="Calibri"/>
                <a:cs typeface="Calibri"/>
              </a:rPr>
              <a:t>t</a:t>
            </a:r>
            <a:endParaRPr sz="7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750" spc="5" dirty="0">
                <a:latin typeface="Calibri"/>
                <a:cs typeface="Calibri"/>
              </a:rPr>
              <a:t>E</a:t>
            </a:r>
            <a:r>
              <a:rPr sz="750" spc="15" dirty="0">
                <a:latin typeface="Calibri"/>
                <a:cs typeface="Calibri"/>
              </a:rPr>
              <a:t>D</a:t>
            </a:r>
            <a:r>
              <a:rPr sz="750" spc="5" dirty="0">
                <a:latin typeface="Calibri"/>
                <a:cs typeface="Calibri"/>
              </a:rPr>
              <a:t> Sall</a:t>
            </a:r>
            <a:r>
              <a:rPr sz="750" spc="10" dirty="0">
                <a:latin typeface="Calibri"/>
                <a:cs typeface="Calibri"/>
              </a:rPr>
              <a:t>y</a:t>
            </a:r>
            <a:r>
              <a:rPr sz="750" spc="5" dirty="0">
                <a:latin typeface="Calibri"/>
                <a:cs typeface="Calibri"/>
              </a:rPr>
              <a:t> Fensling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2939846" y="8572446"/>
            <a:ext cx="0" cy="210185"/>
          </a:xfrm>
          <a:custGeom>
            <a:avLst/>
            <a:gdLst/>
            <a:ahLst/>
            <a:cxnLst/>
            <a:rect l="l" t="t" r="r" b="b"/>
            <a:pathLst>
              <a:path h="210184">
                <a:moveTo>
                  <a:pt x="0" y="0"/>
                </a:moveTo>
                <a:lnTo>
                  <a:pt x="0" y="209647"/>
                </a:lnTo>
              </a:path>
            </a:pathLst>
          </a:custGeom>
          <a:ln w="1233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988082" y="8782094"/>
            <a:ext cx="838589" cy="419294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071518" y="9429534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94"/>
                </a:moveTo>
                <a:lnTo>
                  <a:pt x="838589" y="419294"/>
                </a:lnTo>
                <a:lnTo>
                  <a:pt x="838589" y="0"/>
                </a:lnTo>
                <a:lnTo>
                  <a:pt x="0" y="0"/>
                </a:lnTo>
                <a:lnTo>
                  <a:pt x="0" y="419294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071518" y="9429533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5">
                <a:moveTo>
                  <a:pt x="0" y="0"/>
                </a:moveTo>
                <a:lnTo>
                  <a:pt x="838589" y="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910107" y="9429533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4">
                <a:moveTo>
                  <a:pt x="0" y="0"/>
                </a:moveTo>
                <a:lnTo>
                  <a:pt x="0" y="0"/>
                </a:lnTo>
              </a:path>
              <a:path h="419734">
                <a:moveTo>
                  <a:pt x="0" y="0"/>
                </a:moveTo>
                <a:lnTo>
                  <a:pt x="0" y="419294"/>
                </a:lnTo>
                <a:lnTo>
                  <a:pt x="0" y="419294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053020" y="9411035"/>
            <a:ext cx="838589" cy="41929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053020" y="9411035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94"/>
                </a:moveTo>
                <a:lnTo>
                  <a:pt x="838589" y="419294"/>
                </a:lnTo>
                <a:lnTo>
                  <a:pt x="838589" y="0"/>
                </a:lnTo>
                <a:lnTo>
                  <a:pt x="0" y="0"/>
                </a:lnTo>
                <a:lnTo>
                  <a:pt x="0" y="419294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1232554" y="9444779"/>
            <a:ext cx="480059" cy="242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5400">
              <a:lnSpc>
                <a:spcPct val="103299"/>
              </a:lnSpc>
            </a:pPr>
            <a:r>
              <a:rPr sz="750" spc="5" dirty="0">
                <a:latin typeface="Calibri"/>
                <a:cs typeface="Calibri"/>
              </a:rPr>
              <a:t>Trad</a:t>
            </a:r>
            <a:r>
              <a:rPr sz="750" spc="10" dirty="0">
                <a:latin typeface="Calibri"/>
                <a:cs typeface="Calibri"/>
              </a:rPr>
              <a:t>e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10" dirty="0">
                <a:latin typeface="Calibri"/>
                <a:cs typeface="Calibri"/>
              </a:rPr>
              <a:t>and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10" dirty="0">
                <a:latin typeface="Calibri"/>
                <a:cs typeface="Calibri"/>
              </a:rPr>
              <a:t>Invest</a:t>
            </a:r>
            <a:r>
              <a:rPr sz="750" spc="15" dirty="0">
                <a:latin typeface="Calibri"/>
                <a:cs typeface="Calibri"/>
              </a:rPr>
              <a:t>m</a:t>
            </a:r>
            <a:r>
              <a:rPr sz="750" spc="10" dirty="0">
                <a:latin typeface="Calibri"/>
                <a:cs typeface="Calibri"/>
              </a:rPr>
              <a:t>ent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1472314" y="9201388"/>
            <a:ext cx="0" cy="210185"/>
          </a:xfrm>
          <a:custGeom>
            <a:avLst/>
            <a:gdLst/>
            <a:ahLst/>
            <a:cxnLst/>
            <a:rect l="l" t="t" r="r" b="b"/>
            <a:pathLst>
              <a:path h="210184">
                <a:moveTo>
                  <a:pt x="0" y="0"/>
                </a:moveTo>
                <a:lnTo>
                  <a:pt x="0" y="209647"/>
                </a:lnTo>
              </a:path>
            </a:pathLst>
          </a:custGeom>
          <a:ln w="1233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539049" y="9429534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94"/>
                </a:moveTo>
                <a:lnTo>
                  <a:pt x="838589" y="419294"/>
                </a:lnTo>
                <a:lnTo>
                  <a:pt x="838589" y="0"/>
                </a:lnTo>
                <a:lnTo>
                  <a:pt x="0" y="0"/>
                </a:lnTo>
                <a:lnTo>
                  <a:pt x="0" y="419294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539049" y="9429533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5">
                <a:moveTo>
                  <a:pt x="0" y="0"/>
                </a:moveTo>
                <a:lnTo>
                  <a:pt x="838589" y="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377638" y="9429533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4">
                <a:moveTo>
                  <a:pt x="0" y="0"/>
                </a:moveTo>
                <a:lnTo>
                  <a:pt x="0" y="0"/>
                </a:lnTo>
              </a:path>
              <a:path h="419734">
                <a:moveTo>
                  <a:pt x="0" y="0"/>
                </a:moveTo>
                <a:lnTo>
                  <a:pt x="0" y="419294"/>
                </a:lnTo>
                <a:lnTo>
                  <a:pt x="0" y="419294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520551" y="9411035"/>
            <a:ext cx="838589" cy="41929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520551" y="9411035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94"/>
                </a:moveTo>
                <a:lnTo>
                  <a:pt x="838589" y="419294"/>
                </a:lnTo>
                <a:lnTo>
                  <a:pt x="838589" y="0"/>
                </a:lnTo>
                <a:lnTo>
                  <a:pt x="0" y="0"/>
                </a:lnTo>
                <a:lnTo>
                  <a:pt x="0" y="419294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 txBox="1"/>
          <p:nvPr/>
        </p:nvSpPr>
        <p:spPr>
          <a:xfrm>
            <a:off x="2535476" y="9444779"/>
            <a:ext cx="810895" cy="242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 marR="5080" indent="-84455">
              <a:lnSpc>
                <a:spcPct val="103299"/>
              </a:lnSpc>
            </a:pPr>
            <a:r>
              <a:rPr sz="750" spc="10" dirty="0">
                <a:latin typeface="Calibri"/>
                <a:cs typeface="Calibri"/>
              </a:rPr>
              <a:t>A</a:t>
            </a:r>
            <a:r>
              <a:rPr sz="750" spc="5" dirty="0">
                <a:latin typeface="Calibri"/>
                <a:cs typeface="Calibri"/>
              </a:rPr>
              <a:t>gr</a:t>
            </a:r>
            <a:r>
              <a:rPr sz="750" dirty="0">
                <a:latin typeface="Calibri"/>
                <a:cs typeface="Calibri"/>
              </a:rPr>
              <a:t>i</a:t>
            </a:r>
            <a:r>
              <a:rPr sz="750" spc="10" dirty="0">
                <a:latin typeface="Calibri"/>
                <a:cs typeface="Calibri"/>
              </a:rPr>
              <a:t>culture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10" dirty="0">
                <a:latin typeface="Calibri"/>
                <a:cs typeface="Calibri"/>
              </a:rPr>
              <a:t>serv</a:t>
            </a:r>
            <a:r>
              <a:rPr sz="750" dirty="0">
                <a:latin typeface="Calibri"/>
                <a:cs typeface="Calibri"/>
              </a:rPr>
              <a:t>i</a:t>
            </a:r>
            <a:r>
              <a:rPr sz="750" spc="10" dirty="0">
                <a:latin typeface="Calibri"/>
                <a:cs typeface="Calibri"/>
              </a:rPr>
              <a:t>ces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10" dirty="0">
                <a:latin typeface="Calibri"/>
                <a:cs typeface="Calibri"/>
              </a:rPr>
              <a:t>and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10" dirty="0">
                <a:latin typeface="Calibri"/>
                <a:cs typeface="Calibri"/>
              </a:rPr>
              <a:t>B</a:t>
            </a:r>
            <a:r>
              <a:rPr sz="750" spc="5" dirty="0">
                <a:latin typeface="Calibri"/>
                <a:cs typeface="Calibri"/>
              </a:rPr>
              <a:t>io</a:t>
            </a:r>
            <a:r>
              <a:rPr sz="750" spc="10" dirty="0">
                <a:latin typeface="Calibri"/>
                <a:cs typeface="Calibri"/>
              </a:rPr>
              <a:t>s</a:t>
            </a:r>
            <a:r>
              <a:rPr sz="750" spc="5" dirty="0">
                <a:latin typeface="Calibri"/>
                <a:cs typeface="Calibri"/>
              </a:rPr>
              <a:t>e</a:t>
            </a:r>
            <a:r>
              <a:rPr sz="750" spc="10" dirty="0">
                <a:latin typeface="Calibri"/>
                <a:cs typeface="Calibri"/>
              </a:rPr>
              <a:t>cur</a:t>
            </a:r>
            <a:r>
              <a:rPr sz="750" dirty="0">
                <a:latin typeface="Calibri"/>
                <a:cs typeface="Calibri"/>
              </a:rPr>
              <a:t>i</a:t>
            </a:r>
            <a:r>
              <a:rPr sz="750" spc="10" dirty="0">
                <a:latin typeface="Calibri"/>
                <a:cs typeface="Calibri"/>
              </a:rPr>
              <a:t>ty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2939846" y="9201388"/>
            <a:ext cx="0" cy="210185"/>
          </a:xfrm>
          <a:custGeom>
            <a:avLst/>
            <a:gdLst/>
            <a:ahLst/>
            <a:cxnLst/>
            <a:rect l="l" t="t" r="r" b="b"/>
            <a:pathLst>
              <a:path h="210184">
                <a:moveTo>
                  <a:pt x="0" y="0"/>
                </a:moveTo>
                <a:lnTo>
                  <a:pt x="0" y="209647"/>
                </a:lnTo>
              </a:path>
            </a:pathLst>
          </a:custGeom>
          <a:ln w="1233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988082" y="9411035"/>
            <a:ext cx="838589" cy="419294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071518" y="10058475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94"/>
                </a:moveTo>
                <a:lnTo>
                  <a:pt x="838589" y="419294"/>
                </a:lnTo>
                <a:lnTo>
                  <a:pt x="838589" y="0"/>
                </a:lnTo>
                <a:lnTo>
                  <a:pt x="0" y="0"/>
                </a:lnTo>
                <a:lnTo>
                  <a:pt x="0" y="419294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071518" y="10477770"/>
            <a:ext cx="0" cy="1905"/>
          </a:xfrm>
          <a:custGeom>
            <a:avLst/>
            <a:gdLst/>
            <a:ahLst/>
            <a:cxnLst/>
            <a:rect l="l" t="t" r="r" b="b"/>
            <a:pathLst>
              <a:path h="1904">
                <a:moveTo>
                  <a:pt x="0" y="1541"/>
                </a:moveTo>
                <a:lnTo>
                  <a:pt x="0" y="3083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071518" y="10477770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5">
                <a:moveTo>
                  <a:pt x="838589" y="0"/>
                </a:moveTo>
                <a:lnTo>
                  <a:pt x="838589" y="0"/>
                </a:lnTo>
                <a:lnTo>
                  <a:pt x="0" y="0"/>
                </a:lnTo>
              </a:path>
              <a:path w="838835">
                <a:moveTo>
                  <a:pt x="838589" y="0"/>
                </a:moveTo>
                <a:lnTo>
                  <a:pt x="838589" y="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1910107" y="10058475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4">
                <a:moveTo>
                  <a:pt x="0" y="0"/>
                </a:moveTo>
                <a:lnTo>
                  <a:pt x="0" y="0"/>
                </a:lnTo>
                <a:lnTo>
                  <a:pt x="0" y="419294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1053020" y="10039977"/>
            <a:ext cx="838589" cy="419294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053020" y="10039977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94"/>
                </a:moveTo>
                <a:lnTo>
                  <a:pt x="838589" y="419294"/>
                </a:lnTo>
                <a:lnTo>
                  <a:pt x="838589" y="0"/>
                </a:lnTo>
                <a:lnTo>
                  <a:pt x="0" y="0"/>
                </a:lnTo>
                <a:lnTo>
                  <a:pt x="0" y="419294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 txBox="1"/>
          <p:nvPr/>
        </p:nvSpPr>
        <p:spPr>
          <a:xfrm>
            <a:off x="1226943" y="10074016"/>
            <a:ext cx="490855" cy="242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56515">
              <a:lnSpc>
                <a:spcPct val="103299"/>
              </a:lnSpc>
            </a:pPr>
            <a:r>
              <a:rPr sz="750" spc="10" dirty="0">
                <a:latin typeface="Calibri"/>
                <a:cs typeface="Calibri"/>
              </a:rPr>
              <a:t>S</a:t>
            </a:r>
            <a:r>
              <a:rPr sz="750" spc="5" dirty="0">
                <a:latin typeface="Calibri"/>
                <a:cs typeface="Calibri"/>
              </a:rPr>
              <a:t>t</a:t>
            </a:r>
            <a:r>
              <a:rPr sz="750" dirty="0">
                <a:latin typeface="Calibri"/>
                <a:cs typeface="Calibri"/>
              </a:rPr>
              <a:t>r</a:t>
            </a:r>
            <a:r>
              <a:rPr sz="750" spc="10" dirty="0">
                <a:latin typeface="Calibri"/>
                <a:cs typeface="Calibri"/>
              </a:rPr>
              <a:t>at</a:t>
            </a:r>
            <a:r>
              <a:rPr sz="750" spc="5" dirty="0">
                <a:latin typeface="Calibri"/>
                <a:cs typeface="Calibri"/>
              </a:rPr>
              <a:t>e</a:t>
            </a:r>
            <a:r>
              <a:rPr sz="750" spc="10" dirty="0">
                <a:latin typeface="Calibri"/>
                <a:cs typeface="Calibri"/>
              </a:rPr>
              <a:t>g</a:t>
            </a:r>
            <a:r>
              <a:rPr sz="750" dirty="0">
                <a:latin typeface="Calibri"/>
                <a:cs typeface="Calibri"/>
              </a:rPr>
              <a:t>i</a:t>
            </a:r>
            <a:r>
              <a:rPr sz="750" spc="10" dirty="0">
                <a:latin typeface="Calibri"/>
                <a:cs typeface="Calibri"/>
              </a:rPr>
              <a:t>c</a:t>
            </a:r>
            <a:r>
              <a:rPr sz="750" spc="5" dirty="0">
                <a:latin typeface="Calibri"/>
                <a:cs typeface="Calibri"/>
              </a:rPr>
              <a:t> P</a:t>
            </a:r>
            <a:r>
              <a:rPr sz="750" spc="10" dirty="0">
                <a:latin typeface="Calibri"/>
                <a:cs typeface="Calibri"/>
              </a:rPr>
              <a:t>artnersh</a:t>
            </a:r>
            <a:r>
              <a:rPr sz="750" dirty="0">
                <a:latin typeface="Calibri"/>
                <a:cs typeface="Calibri"/>
              </a:rPr>
              <a:t>i</a:t>
            </a:r>
            <a:r>
              <a:rPr sz="750" spc="10" dirty="0">
                <a:latin typeface="Calibri"/>
                <a:cs typeface="Calibri"/>
              </a:rPr>
              <a:t>p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1472314" y="9830330"/>
            <a:ext cx="0" cy="210185"/>
          </a:xfrm>
          <a:custGeom>
            <a:avLst/>
            <a:gdLst/>
            <a:ahLst/>
            <a:cxnLst/>
            <a:rect l="l" t="t" r="r" b="b"/>
            <a:pathLst>
              <a:path h="210184">
                <a:moveTo>
                  <a:pt x="0" y="0"/>
                </a:moveTo>
                <a:lnTo>
                  <a:pt x="0" y="209647"/>
                </a:lnTo>
              </a:path>
            </a:pathLst>
          </a:custGeom>
          <a:ln w="1233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539049" y="10058475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94"/>
                </a:moveTo>
                <a:lnTo>
                  <a:pt x="838589" y="419294"/>
                </a:lnTo>
                <a:lnTo>
                  <a:pt x="838589" y="0"/>
                </a:lnTo>
                <a:lnTo>
                  <a:pt x="0" y="0"/>
                </a:lnTo>
                <a:lnTo>
                  <a:pt x="0" y="419294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539049" y="10477770"/>
            <a:ext cx="0" cy="1905"/>
          </a:xfrm>
          <a:custGeom>
            <a:avLst/>
            <a:gdLst/>
            <a:ahLst/>
            <a:cxnLst/>
            <a:rect l="l" t="t" r="r" b="b"/>
            <a:pathLst>
              <a:path h="1904">
                <a:moveTo>
                  <a:pt x="0" y="1541"/>
                </a:moveTo>
                <a:lnTo>
                  <a:pt x="0" y="3083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539049" y="10477770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5">
                <a:moveTo>
                  <a:pt x="838589" y="0"/>
                </a:moveTo>
                <a:lnTo>
                  <a:pt x="838589" y="0"/>
                </a:lnTo>
                <a:lnTo>
                  <a:pt x="0" y="0"/>
                </a:lnTo>
              </a:path>
              <a:path w="838835">
                <a:moveTo>
                  <a:pt x="838589" y="0"/>
                </a:moveTo>
                <a:lnTo>
                  <a:pt x="838589" y="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3377638" y="10058475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4">
                <a:moveTo>
                  <a:pt x="0" y="0"/>
                </a:moveTo>
                <a:lnTo>
                  <a:pt x="0" y="0"/>
                </a:lnTo>
                <a:lnTo>
                  <a:pt x="0" y="419294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520551" y="10039977"/>
            <a:ext cx="838589" cy="419294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520551" y="10039977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94"/>
                </a:moveTo>
                <a:lnTo>
                  <a:pt x="838589" y="419294"/>
                </a:lnTo>
                <a:lnTo>
                  <a:pt x="838589" y="0"/>
                </a:lnTo>
                <a:lnTo>
                  <a:pt x="0" y="0"/>
                </a:lnTo>
                <a:lnTo>
                  <a:pt x="0" y="419294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 txBox="1"/>
          <p:nvPr/>
        </p:nvSpPr>
        <p:spPr>
          <a:xfrm>
            <a:off x="2546920" y="10074016"/>
            <a:ext cx="787400" cy="3606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58419">
              <a:lnSpc>
                <a:spcPct val="103299"/>
              </a:lnSpc>
            </a:pPr>
            <a:r>
              <a:rPr sz="750" spc="5" dirty="0">
                <a:latin typeface="Calibri"/>
                <a:cs typeface="Calibri"/>
              </a:rPr>
              <a:t>Eart</a:t>
            </a:r>
            <a:r>
              <a:rPr sz="750" spc="10" dirty="0">
                <a:latin typeface="Calibri"/>
                <a:cs typeface="Calibri"/>
              </a:rPr>
              <a:t>h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10" dirty="0">
                <a:latin typeface="Calibri"/>
                <a:cs typeface="Calibri"/>
              </a:rPr>
              <a:t>Resources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10" dirty="0">
                <a:latin typeface="Calibri"/>
                <a:cs typeface="Calibri"/>
              </a:rPr>
              <a:t>Re</a:t>
            </a:r>
            <a:r>
              <a:rPr sz="750" spc="5" dirty="0">
                <a:latin typeface="Calibri"/>
                <a:cs typeface="Calibri"/>
              </a:rPr>
              <a:t>gulat</a:t>
            </a:r>
            <a:r>
              <a:rPr sz="750" spc="10" dirty="0">
                <a:latin typeface="Calibri"/>
                <a:cs typeface="Calibri"/>
              </a:rPr>
              <a:t>ion</a:t>
            </a:r>
            <a:r>
              <a:rPr sz="750" spc="5" dirty="0">
                <a:latin typeface="Calibri"/>
                <a:cs typeface="Calibri"/>
              </a:rPr>
              <a:t> Victori</a:t>
            </a:r>
            <a:r>
              <a:rPr sz="750" spc="10" dirty="0">
                <a:latin typeface="Calibri"/>
                <a:cs typeface="Calibri"/>
              </a:rPr>
              <a:t>a</a:t>
            </a:r>
            <a:r>
              <a:rPr sz="750" spc="5" dirty="0">
                <a:latin typeface="Calibri"/>
                <a:cs typeface="Calibri"/>
              </a:rPr>
              <a:t> E</a:t>
            </a:r>
            <a:r>
              <a:rPr sz="750" spc="15" dirty="0">
                <a:latin typeface="Calibri"/>
                <a:cs typeface="Calibri"/>
              </a:rPr>
              <a:t>D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10" dirty="0">
                <a:latin typeface="Calibri"/>
                <a:cs typeface="Calibri"/>
              </a:rPr>
              <a:t>Ross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15" dirty="0">
                <a:latin typeface="Calibri"/>
                <a:cs typeface="Calibri"/>
              </a:rPr>
              <a:t>McGowan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2939846" y="9830330"/>
            <a:ext cx="0" cy="210185"/>
          </a:xfrm>
          <a:custGeom>
            <a:avLst/>
            <a:gdLst/>
            <a:ahLst/>
            <a:cxnLst/>
            <a:rect l="l" t="t" r="r" b="b"/>
            <a:pathLst>
              <a:path h="210184">
                <a:moveTo>
                  <a:pt x="0" y="0"/>
                </a:moveTo>
                <a:lnTo>
                  <a:pt x="0" y="209647"/>
                </a:lnTo>
              </a:path>
            </a:pathLst>
          </a:custGeom>
          <a:ln w="1233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988082" y="10039977"/>
            <a:ext cx="838589" cy="419294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5264463" y="6704119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94"/>
                </a:moveTo>
                <a:lnTo>
                  <a:pt x="838589" y="419294"/>
                </a:lnTo>
                <a:lnTo>
                  <a:pt x="838589" y="0"/>
                </a:lnTo>
                <a:lnTo>
                  <a:pt x="0" y="0"/>
                </a:lnTo>
                <a:lnTo>
                  <a:pt x="0" y="419294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5264465" y="6704118"/>
            <a:ext cx="838835" cy="0"/>
          </a:xfrm>
          <a:custGeom>
            <a:avLst/>
            <a:gdLst/>
            <a:ahLst/>
            <a:cxnLst/>
            <a:rect l="l" t="t" r="r" b="b"/>
            <a:pathLst>
              <a:path w="838835">
                <a:moveTo>
                  <a:pt x="0" y="0"/>
                </a:moveTo>
                <a:lnTo>
                  <a:pt x="838589" y="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6103053" y="6704119"/>
            <a:ext cx="0" cy="419734"/>
          </a:xfrm>
          <a:custGeom>
            <a:avLst/>
            <a:gdLst/>
            <a:ahLst/>
            <a:cxnLst/>
            <a:rect l="l" t="t" r="r" b="b"/>
            <a:pathLst>
              <a:path h="419734">
                <a:moveTo>
                  <a:pt x="0" y="0"/>
                </a:moveTo>
                <a:lnTo>
                  <a:pt x="0" y="0"/>
                </a:lnTo>
              </a:path>
              <a:path h="419734">
                <a:moveTo>
                  <a:pt x="0" y="0"/>
                </a:moveTo>
                <a:lnTo>
                  <a:pt x="0" y="419294"/>
                </a:lnTo>
                <a:lnTo>
                  <a:pt x="0" y="419294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5245965" y="6685621"/>
            <a:ext cx="838589" cy="419294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5245966" y="6685620"/>
            <a:ext cx="838835" cy="419734"/>
          </a:xfrm>
          <a:custGeom>
            <a:avLst/>
            <a:gdLst/>
            <a:ahLst/>
            <a:cxnLst/>
            <a:rect l="l" t="t" r="r" b="b"/>
            <a:pathLst>
              <a:path w="838835" h="419734">
                <a:moveTo>
                  <a:pt x="0" y="419294"/>
                </a:moveTo>
                <a:lnTo>
                  <a:pt x="0" y="0"/>
                </a:lnTo>
                <a:lnTo>
                  <a:pt x="838589" y="0"/>
                </a:lnTo>
                <a:lnTo>
                  <a:pt x="838589" y="419294"/>
                </a:lnTo>
                <a:lnTo>
                  <a:pt x="0" y="419294"/>
                </a:lnTo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270630" y="6704118"/>
            <a:ext cx="795655" cy="376555"/>
          </a:xfrm>
          <a:custGeom>
            <a:avLst/>
            <a:gdLst/>
            <a:ahLst/>
            <a:cxnLst/>
            <a:rect l="l" t="t" r="r" b="b"/>
            <a:pathLst>
              <a:path w="795654" h="376554">
                <a:moveTo>
                  <a:pt x="0" y="376131"/>
                </a:moveTo>
                <a:lnTo>
                  <a:pt x="0" y="0"/>
                </a:lnTo>
                <a:lnTo>
                  <a:pt x="795426" y="0"/>
                </a:lnTo>
                <a:lnTo>
                  <a:pt x="795426" y="376131"/>
                </a:lnTo>
                <a:lnTo>
                  <a:pt x="0" y="376131"/>
                </a:lnTo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 txBox="1"/>
          <p:nvPr/>
        </p:nvSpPr>
        <p:spPr>
          <a:xfrm>
            <a:off x="5343023" y="6777324"/>
            <a:ext cx="648970" cy="1244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50" spc="20" dirty="0">
                <a:latin typeface="Calibri"/>
                <a:cs typeface="Calibri"/>
              </a:rPr>
              <a:t>M</a:t>
            </a:r>
            <a:r>
              <a:rPr sz="750" dirty="0">
                <a:latin typeface="Calibri"/>
                <a:cs typeface="Calibri"/>
              </a:rPr>
              <a:t>i</a:t>
            </a:r>
            <a:r>
              <a:rPr sz="750" spc="10" dirty="0">
                <a:latin typeface="Calibri"/>
                <a:cs typeface="Calibri"/>
              </a:rPr>
              <a:t>n</a:t>
            </a:r>
            <a:r>
              <a:rPr sz="750" dirty="0">
                <a:latin typeface="Calibri"/>
                <a:cs typeface="Calibri"/>
              </a:rPr>
              <a:t>i</a:t>
            </a:r>
            <a:r>
              <a:rPr sz="750" spc="5" dirty="0">
                <a:latin typeface="Calibri"/>
                <a:cs typeface="Calibri"/>
              </a:rPr>
              <a:t>n</a:t>
            </a:r>
            <a:r>
              <a:rPr sz="750" spc="10" dirty="0">
                <a:latin typeface="Calibri"/>
                <a:cs typeface="Calibri"/>
              </a:rPr>
              <a:t>g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15" dirty="0">
                <a:latin typeface="Calibri"/>
                <a:cs typeface="Calibri"/>
              </a:rPr>
              <a:t>Wa</a:t>
            </a:r>
            <a:r>
              <a:rPr sz="750" dirty="0">
                <a:latin typeface="Calibri"/>
                <a:cs typeface="Calibri"/>
              </a:rPr>
              <a:t>r</a:t>
            </a:r>
            <a:r>
              <a:rPr sz="750" spc="10" dirty="0">
                <a:latin typeface="Calibri"/>
                <a:cs typeface="Calibri"/>
              </a:rPr>
              <a:t>d</a:t>
            </a:r>
            <a:r>
              <a:rPr sz="750" spc="5" dirty="0">
                <a:latin typeface="Calibri"/>
                <a:cs typeface="Calibri"/>
              </a:rPr>
              <a:t>e</a:t>
            </a:r>
            <a:r>
              <a:rPr sz="750" spc="10" dirty="0">
                <a:latin typeface="Calibri"/>
                <a:cs typeface="Calibri"/>
              </a:rPr>
              <a:t>n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04" name="object 104"/>
          <p:cNvSpPr/>
          <p:nvPr/>
        </p:nvSpPr>
        <p:spPr>
          <a:xfrm>
            <a:off x="2939846" y="6475973"/>
            <a:ext cx="2725420" cy="210185"/>
          </a:xfrm>
          <a:custGeom>
            <a:avLst/>
            <a:gdLst/>
            <a:ahLst/>
            <a:cxnLst/>
            <a:rect l="l" t="t" r="r" b="b"/>
            <a:pathLst>
              <a:path w="2725420" h="210184">
                <a:moveTo>
                  <a:pt x="0" y="0"/>
                </a:moveTo>
                <a:lnTo>
                  <a:pt x="0" y="104823"/>
                </a:lnTo>
                <a:lnTo>
                  <a:pt x="2725414" y="104823"/>
                </a:lnTo>
                <a:lnTo>
                  <a:pt x="2725414" y="209647"/>
                </a:lnTo>
              </a:path>
            </a:pathLst>
          </a:custGeom>
          <a:ln w="1233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2329402" y="5070103"/>
            <a:ext cx="1257935" cy="629285"/>
          </a:xfrm>
          <a:custGeom>
            <a:avLst/>
            <a:gdLst/>
            <a:ahLst/>
            <a:cxnLst/>
            <a:rect l="l" t="t" r="r" b="b"/>
            <a:pathLst>
              <a:path w="1257935" h="629285">
                <a:moveTo>
                  <a:pt x="0" y="628941"/>
                </a:moveTo>
                <a:lnTo>
                  <a:pt x="1257883" y="628941"/>
                </a:lnTo>
                <a:lnTo>
                  <a:pt x="1257883" y="0"/>
                </a:lnTo>
                <a:lnTo>
                  <a:pt x="0" y="0"/>
                </a:lnTo>
                <a:lnTo>
                  <a:pt x="0" y="628941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2329402" y="5070102"/>
            <a:ext cx="1257935" cy="0"/>
          </a:xfrm>
          <a:custGeom>
            <a:avLst/>
            <a:gdLst/>
            <a:ahLst/>
            <a:cxnLst/>
            <a:rect l="l" t="t" r="r" b="b"/>
            <a:pathLst>
              <a:path w="1257935">
                <a:moveTo>
                  <a:pt x="0" y="0"/>
                </a:moveTo>
                <a:lnTo>
                  <a:pt x="1257883" y="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3587286" y="5070103"/>
            <a:ext cx="0" cy="629285"/>
          </a:xfrm>
          <a:custGeom>
            <a:avLst/>
            <a:gdLst/>
            <a:ahLst/>
            <a:cxnLst/>
            <a:rect l="l" t="t" r="r" b="b"/>
            <a:pathLst>
              <a:path h="629285">
                <a:moveTo>
                  <a:pt x="0" y="0"/>
                </a:moveTo>
                <a:lnTo>
                  <a:pt x="0" y="0"/>
                </a:lnTo>
              </a:path>
              <a:path h="629285">
                <a:moveTo>
                  <a:pt x="0" y="0"/>
                </a:moveTo>
                <a:lnTo>
                  <a:pt x="0" y="628941"/>
                </a:lnTo>
                <a:lnTo>
                  <a:pt x="0" y="628941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310903" y="5051605"/>
            <a:ext cx="1257883" cy="628941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2310904" y="5051604"/>
            <a:ext cx="1257935" cy="629285"/>
          </a:xfrm>
          <a:custGeom>
            <a:avLst/>
            <a:gdLst/>
            <a:ahLst/>
            <a:cxnLst/>
            <a:rect l="l" t="t" r="r" b="b"/>
            <a:pathLst>
              <a:path w="1257935" h="629285">
                <a:moveTo>
                  <a:pt x="0" y="628941"/>
                </a:moveTo>
                <a:lnTo>
                  <a:pt x="0" y="0"/>
                </a:lnTo>
                <a:lnTo>
                  <a:pt x="1257883" y="0"/>
                </a:lnTo>
                <a:lnTo>
                  <a:pt x="1257883" y="628941"/>
                </a:lnTo>
                <a:lnTo>
                  <a:pt x="0" y="628941"/>
                </a:lnTo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335568" y="5076269"/>
            <a:ext cx="1214755" cy="586105"/>
          </a:xfrm>
          <a:custGeom>
            <a:avLst/>
            <a:gdLst/>
            <a:ahLst/>
            <a:cxnLst/>
            <a:rect l="l" t="t" r="r" b="b"/>
            <a:pathLst>
              <a:path w="1214754" h="586104">
                <a:moveTo>
                  <a:pt x="0" y="585779"/>
                </a:moveTo>
                <a:lnTo>
                  <a:pt x="0" y="0"/>
                </a:lnTo>
                <a:lnTo>
                  <a:pt x="1214721" y="0"/>
                </a:lnTo>
                <a:lnTo>
                  <a:pt x="1214721" y="585779"/>
                </a:lnTo>
                <a:lnTo>
                  <a:pt x="0" y="585779"/>
                </a:lnTo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3796932" y="6704119"/>
            <a:ext cx="1257935" cy="629285"/>
          </a:xfrm>
          <a:custGeom>
            <a:avLst/>
            <a:gdLst/>
            <a:ahLst/>
            <a:cxnLst/>
            <a:rect l="l" t="t" r="r" b="b"/>
            <a:pathLst>
              <a:path w="1257935" h="629284">
                <a:moveTo>
                  <a:pt x="0" y="628941"/>
                </a:moveTo>
                <a:lnTo>
                  <a:pt x="1257883" y="628941"/>
                </a:lnTo>
                <a:lnTo>
                  <a:pt x="1257883" y="0"/>
                </a:lnTo>
                <a:lnTo>
                  <a:pt x="0" y="0"/>
                </a:lnTo>
                <a:lnTo>
                  <a:pt x="0" y="628941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3796933" y="6704118"/>
            <a:ext cx="1257935" cy="0"/>
          </a:xfrm>
          <a:custGeom>
            <a:avLst/>
            <a:gdLst/>
            <a:ahLst/>
            <a:cxnLst/>
            <a:rect l="l" t="t" r="r" b="b"/>
            <a:pathLst>
              <a:path w="1257935">
                <a:moveTo>
                  <a:pt x="0" y="0"/>
                </a:moveTo>
                <a:lnTo>
                  <a:pt x="1257883" y="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5054817" y="6704119"/>
            <a:ext cx="0" cy="629285"/>
          </a:xfrm>
          <a:custGeom>
            <a:avLst/>
            <a:gdLst/>
            <a:ahLst/>
            <a:cxnLst/>
            <a:rect l="l" t="t" r="r" b="b"/>
            <a:pathLst>
              <a:path h="629284">
                <a:moveTo>
                  <a:pt x="0" y="0"/>
                </a:moveTo>
                <a:lnTo>
                  <a:pt x="0" y="0"/>
                </a:lnTo>
              </a:path>
              <a:path h="629284">
                <a:moveTo>
                  <a:pt x="0" y="0"/>
                </a:moveTo>
                <a:lnTo>
                  <a:pt x="0" y="628941"/>
                </a:lnTo>
                <a:lnTo>
                  <a:pt x="0" y="628941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3778434" y="6685621"/>
            <a:ext cx="1257883" cy="628941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3778435" y="6685620"/>
            <a:ext cx="1257935" cy="629285"/>
          </a:xfrm>
          <a:custGeom>
            <a:avLst/>
            <a:gdLst/>
            <a:ahLst/>
            <a:cxnLst/>
            <a:rect l="l" t="t" r="r" b="b"/>
            <a:pathLst>
              <a:path w="1257935" h="629284">
                <a:moveTo>
                  <a:pt x="0" y="628941"/>
                </a:moveTo>
                <a:lnTo>
                  <a:pt x="0" y="0"/>
                </a:lnTo>
                <a:lnTo>
                  <a:pt x="1257883" y="0"/>
                </a:lnTo>
                <a:lnTo>
                  <a:pt x="1257883" y="628941"/>
                </a:lnTo>
                <a:lnTo>
                  <a:pt x="0" y="628941"/>
                </a:lnTo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3803099" y="6704118"/>
            <a:ext cx="1214755" cy="586105"/>
          </a:xfrm>
          <a:custGeom>
            <a:avLst/>
            <a:gdLst/>
            <a:ahLst/>
            <a:cxnLst/>
            <a:rect l="l" t="t" r="r" b="b"/>
            <a:pathLst>
              <a:path w="1214754" h="586104">
                <a:moveTo>
                  <a:pt x="0" y="585779"/>
                </a:moveTo>
                <a:lnTo>
                  <a:pt x="0" y="0"/>
                </a:lnTo>
                <a:lnTo>
                  <a:pt x="1214721" y="0"/>
                </a:lnTo>
                <a:lnTo>
                  <a:pt x="1214721" y="585779"/>
                </a:lnTo>
                <a:lnTo>
                  <a:pt x="0" y="585779"/>
                </a:lnTo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 txBox="1"/>
          <p:nvPr/>
        </p:nvSpPr>
        <p:spPr>
          <a:xfrm>
            <a:off x="3957130" y="6882148"/>
            <a:ext cx="903605" cy="242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93675" marR="5080" indent="-181610">
              <a:lnSpc>
                <a:spcPct val="103299"/>
              </a:lnSpc>
            </a:pPr>
            <a:r>
              <a:rPr sz="750" spc="5" dirty="0">
                <a:latin typeface="Calibri"/>
                <a:cs typeface="Calibri"/>
              </a:rPr>
              <a:t>E</a:t>
            </a:r>
            <a:r>
              <a:rPr sz="750" spc="10" dirty="0">
                <a:latin typeface="Calibri"/>
                <a:cs typeface="Calibri"/>
              </a:rPr>
              <a:t>n</a:t>
            </a:r>
            <a:r>
              <a:rPr sz="750" spc="5" dirty="0">
                <a:latin typeface="Calibri"/>
                <a:cs typeface="Calibri"/>
              </a:rPr>
              <a:t>erg</a:t>
            </a:r>
            <a:r>
              <a:rPr sz="750" spc="10" dirty="0">
                <a:latin typeface="Calibri"/>
                <a:cs typeface="Calibri"/>
              </a:rPr>
              <a:t>y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10" dirty="0">
                <a:latin typeface="Calibri"/>
                <a:cs typeface="Calibri"/>
              </a:rPr>
              <a:t>and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10" dirty="0">
                <a:latin typeface="Calibri"/>
                <a:cs typeface="Calibri"/>
              </a:rPr>
              <a:t>R</a:t>
            </a:r>
            <a:r>
              <a:rPr sz="750" spc="5" dirty="0">
                <a:latin typeface="Calibri"/>
                <a:cs typeface="Calibri"/>
              </a:rPr>
              <a:t>e</a:t>
            </a:r>
            <a:r>
              <a:rPr sz="750" spc="10" dirty="0">
                <a:latin typeface="Calibri"/>
                <a:cs typeface="Calibri"/>
              </a:rPr>
              <a:t>so</a:t>
            </a:r>
            <a:r>
              <a:rPr sz="750" spc="5" dirty="0">
                <a:latin typeface="Calibri"/>
                <a:cs typeface="Calibri"/>
              </a:rPr>
              <a:t>urc</a:t>
            </a:r>
            <a:r>
              <a:rPr sz="750" spc="10" dirty="0">
                <a:latin typeface="Calibri"/>
                <a:cs typeface="Calibri"/>
              </a:rPr>
              <a:t>es</a:t>
            </a:r>
            <a:r>
              <a:rPr sz="750" spc="5" dirty="0">
                <a:latin typeface="Calibri"/>
                <a:cs typeface="Calibri"/>
              </a:rPr>
              <a:t> (K</a:t>
            </a:r>
            <a:r>
              <a:rPr sz="750" spc="10" dirty="0">
                <a:latin typeface="Calibri"/>
                <a:cs typeface="Calibri"/>
              </a:rPr>
              <a:t>y</a:t>
            </a:r>
            <a:r>
              <a:rPr sz="750" dirty="0">
                <a:latin typeface="Calibri"/>
                <a:cs typeface="Calibri"/>
              </a:rPr>
              <a:t>l</a:t>
            </a:r>
            <a:r>
              <a:rPr sz="750" spc="5" dirty="0">
                <a:latin typeface="Calibri"/>
                <a:cs typeface="Calibri"/>
              </a:rPr>
              <a:t>ie </a:t>
            </a:r>
            <a:r>
              <a:rPr sz="750" spc="10" dirty="0">
                <a:latin typeface="Calibri"/>
                <a:cs typeface="Calibri"/>
              </a:rPr>
              <a:t>Whit</a:t>
            </a:r>
            <a:r>
              <a:rPr sz="750" spc="5" dirty="0">
                <a:latin typeface="Calibri"/>
                <a:cs typeface="Calibri"/>
              </a:rPr>
              <a:t>e)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2939846" y="6475973"/>
            <a:ext cx="1468120" cy="210185"/>
          </a:xfrm>
          <a:custGeom>
            <a:avLst/>
            <a:gdLst/>
            <a:ahLst/>
            <a:cxnLst/>
            <a:rect l="l" t="t" r="r" b="b"/>
            <a:pathLst>
              <a:path w="1468120" h="210184">
                <a:moveTo>
                  <a:pt x="0" y="0"/>
                </a:moveTo>
                <a:lnTo>
                  <a:pt x="0" y="104823"/>
                </a:lnTo>
                <a:lnTo>
                  <a:pt x="1467530" y="104823"/>
                </a:lnTo>
                <a:lnTo>
                  <a:pt x="1467530" y="209647"/>
                </a:lnTo>
              </a:path>
            </a:pathLst>
          </a:custGeom>
          <a:ln w="1233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939846" y="5680546"/>
            <a:ext cx="0" cy="167005"/>
          </a:xfrm>
          <a:custGeom>
            <a:avLst/>
            <a:gdLst/>
            <a:ahLst/>
            <a:cxnLst/>
            <a:rect l="l" t="t" r="r" b="b"/>
            <a:pathLst>
              <a:path h="167004">
                <a:moveTo>
                  <a:pt x="0" y="0"/>
                </a:moveTo>
                <a:lnTo>
                  <a:pt x="0" y="166484"/>
                </a:lnTo>
              </a:path>
            </a:pathLst>
          </a:custGeom>
          <a:ln w="12332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 txBox="1"/>
          <p:nvPr/>
        </p:nvSpPr>
        <p:spPr>
          <a:xfrm>
            <a:off x="939714" y="3054136"/>
            <a:ext cx="5466080" cy="1626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1299"/>
              </a:lnSpc>
            </a:pPr>
            <a:r>
              <a:rPr sz="2300" spc="10" dirty="0">
                <a:latin typeface="Calibri"/>
                <a:cs typeface="Calibri"/>
              </a:rPr>
              <a:t>De</a:t>
            </a:r>
            <a:r>
              <a:rPr sz="2300" spc="15" dirty="0">
                <a:latin typeface="Calibri"/>
                <a:cs typeface="Calibri"/>
              </a:rPr>
              <a:t>p</a:t>
            </a:r>
            <a:r>
              <a:rPr sz="2300" spc="10" dirty="0">
                <a:latin typeface="Calibri"/>
                <a:cs typeface="Calibri"/>
              </a:rPr>
              <a:t>artme</a:t>
            </a:r>
            <a:r>
              <a:rPr sz="2300" spc="15" dirty="0">
                <a:latin typeface="Calibri"/>
                <a:cs typeface="Calibri"/>
              </a:rPr>
              <a:t>n</a:t>
            </a:r>
            <a:r>
              <a:rPr sz="2300" spc="5" dirty="0">
                <a:latin typeface="Calibri"/>
                <a:cs typeface="Calibri"/>
              </a:rPr>
              <a:t>t </a:t>
            </a:r>
            <a:r>
              <a:rPr sz="2300" spc="10" dirty="0">
                <a:latin typeface="Calibri"/>
                <a:cs typeface="Calibri"/>
              </a:rPr>
              <a:t>o</a:t>
            </a:r>
            <a:r>
              <a:rPr sz="2300" spc="5" dirty="0">
                <a:latin typeface="Calibri"/>
                <a:cs typeface="Calibri"/>
              </a:rPr>
              <a:t>f Ec</a:t>
            </a:r>
            <a:r>
              <a:rPr sz="2300" spc="15" dirty="0">
                <a:latin typeface="Calibri"/>
                <a:cs typeface="Calibri"/>
              </a:rPr>
              <a:t>o</a:t>
            </a:r>
            <a:r>
              <a:rPr sz="2300" spc="10" dirty="0">
                <a:latin typeface="Calibri"/>
                <a:cs typeface="Calibri"/>
              </a:rPr>
              <a:t>nomic </a:t>
            </a:r>
            <a:r>
              <a:rPr sz="2300" spc="5" dirty="0">
                <a:latin typeface="Calibri"/>
                <a:cs typeface="Calibri"/>
              </a:rPr>
              <a:t>Dev</a:t>
            </a:r>
            <a:r>
              <a:rPr sz="2300" spc="10" dirty="0">
                <a:latin typeface="Calibri"/>
                <a:cs typeface="Calibri"/>
              </a:rPr>
              <a:t>elopment,</a:t>
            </a:r>
            <a:r>
              <a:rPr sz="2300" spc="-10" dirty="0">
                <a:latin typeface="Calibri"/>
                <a:cs typeface="Calibri"/>
              </a:rPr>
              <a:t> </a:t>
            </a:r>
            <a:r>
              <a:rPr sz="2300" spc="10" dirty="0">
                <a:latin typeface="Calibri"/>
                <a:cs typeface="Calibri"/>
              </a:rPr>
              <a:t>Job</a:t>
            </a:r>
            <a:r>
              <a:rPr sz="2300" spc="5" dirty="0">
                <a:latin typeface="Calibri"/>
                <a:cs typeface="Calibri"/>
              </a:rPr>
              <a:t>s, Trans</a:t>
            </a:r>
            <a:r>
              <a:rPr sz="2300" spc="15" dirty="0">
                <a:latin typeface="Calibri"/>
                <a:cs typeface="Calibri"/>
              </a:rPr>
              <a:t>p</a:t>
            </a:r>
            <a:r>
              <a:rPr sz="2300" spc="5" dirty="0">
                <a:latin typeface="Calibri"/>
                <a:cs typeface="Calibri"/>
              </a:rPr>
              <a:t>ort </a:t>
            </a:r>
            <a:r>
              <a:rPr sz="2300" spc="15" dirty="0">
                <a:latin typeface="Calibri"/>
                <a:cs typeface="Calibri"/>
              </a:rPr>
              <a:t>and</a:t>
            </a:r>
            <a:r>
              <a:rPr sz="2300" spc="5" dirty="0">
                <a:latin typeface="Calibri"/>
                <a:cs typeface="Calibri"/>
              </a:rPr>
              <a:t> </a:t>
            </a:r>
            <a:r>
              <a:rPr sz="2300" spc="10" dirty="0">
                <a:latin typeface="Calibri"/>
                <a:cs typeface="Calibri"/>
              </a:rPr>
              <a:t>R</a:t>
            </a:r>
            <a:r>
              <a:rPr sz="2300" spc="5" dirty="0">
                <a:latin typeface="Calibri"/>
                <a:cs typeface="Calibri"/>
              </a:rPr>
              <a:t>esources</a:t>
            </a:r>
            <a:endParaRPr sz="23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1800">
              <a:latin typeface="Times New Roman"/>
              <a:cs typeface="Times New Roman"/>
            </a:endParaRPr>
          </a:p>
          <a:p>
            <a:pPr marL="103505" algn="ctr">
              <a:lnSpc>
                <a:spcPct val="100000"/>
              </a:lnSpc>
            </a:pPr>
            <a:r>
              <a:rPr sz="2300" spc="10" dirty="0">
                <a:latin typeface="Calibri"/>
                <a:cs typeface="Calibri"/>
              </a:rPr>
              <a:t>Agr</a:t>
            </a:r>
            <a:r>
              <a:rPr sz="2300" dirty="0">
                <a:latin typeface="Calibri"/>
                <a:cs typeface="Calibri"/>
              </a:rPr>
              <a:t>i</a:t>
            </a:r>
            <a:r>
              <a:rPr sz="2300" spc="10" dirty="0">
                <a:latin typeface="Calibri"/>
                <a:cs typeface="Calibri"/>
              </a:rPr>
              <a:t>cu</a:t>
            </a:r>
            <a:r>
              <a:rPr sz="2300" dirty="0">
                <a:latin typeface="Calibri"/>
                <a:cs typeface="Calibri"/>
              </a:rPr>
              <a:t>l</a:t>
            </a:r>
            <a:r>
              <a:rPr sz="2300" spc="10" dirty="0">
                <a:latin typeface="Calibri"/>
                <a:cs typeface="Calibri"/>
              </a:rPr>
              <a:t>ture,</a:t>
            </a:r>
            <a:r>
              <a:rPr sz="2300" spc="5" dirty="0">
                <a:latin typeface="Calibri"/>
                <a:cs typeface="Calibri"/>
              </a:rPr>
              <a:t> Energ</a:t>
            </a:r>
            <a:r>
              <a:rPr sz="2300" spc="10" dirty="0">
                <a:latin typeface="Calibri"/>
                <a:cs typeface="Calibri"/>
              </a:rPr>
              <a:t>y </a:t>
            </a:r>
            <a:r>
              <a:rPr sz="2300" spc="15" dirty="0">
                <a:latin typeface="Calibri"/>
                <a:cs typeface="Calibri"/>
              </a:rPr>
              <a:t>and</a:t>
            </a:r>
            <a:r>
              <a:rPr sz="2300" spc="5" dirty="0">
                <a:latin typeface="Calibri"/>
                <a:cs typeface="Calibri"/>
              </a:rPr>
              <a:t> </a:t>
            </a:r>
            <a:r>
              <a:rPr sz="2300" spc="10" dirty="0">
                <a:latin typeface="Calibri"/>
                <a:cs typeface="Calibri"/>
              </a:rPr>
              <a:t>R</a:t>
            </a:r>
            <a:r>
              <a:rPr sz="2300" spc="5" dirty="0">
                <a:latin typeface="Calibri"/>
                <a:cs typeface="Calibri"/>
              </a:rPr>
              <a:t>esource</a:t>
            </a:r>
            <a:r>
              <a:rPr sz="2300" spc="10" dirty="0">
                <a:latin typeface="Calibri"/>
                <a:cs typeface="Calibri"/>
              </a:rPr>
              <a:t>s</a:t>
            </a:r>
            <a:r>
              <a:rPr sz="2300" spc="5" dirty="0">
                <a:latin typeface="Calibri"/>
                <a:cs typeface="Calibri"/>
              </a:rPr>
              <a:t> Structure</a:t>
            </a:r>
            <a:endParaRPr sz="2300">
              <a:latin typeface="Calibri"/>
              <a:cs typeface="Calibri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2675569" y="5250845"/>
            <a:ext cx="530860" cy="242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5565" marR="5080" indent="-63500">
              <a:lnSpc>
                <a:spcPct val="103299"/>
              </a:lnSpc>
            </a:pPr>
            <a:r>
              <a:rPr sz="750" spc="10" dirty="0">
                <a:latin typeface="Calibri"/>
                <a:cs typeface="Calibri"/>
              </a:rPr>
              <a:t>R</a:t>
            </a:r>
            <a:r>
              <a:rPr sz="750" dirty="0">
                <a:latin typeface="Calibri"/>
                <a:cs typeface="Calibri"/>
              </a:rPr>
              <a:t>i</a:t>
            </a:r>
            <a:r>
              <a:rPr sz="750" spc="10" dirty="0">
                <a:latin typeface="Calibri"/>
                <a:cs typeface="Calibri"/>
              </a:rPr>
              <a:t>cha</a:t>
            </a:r>
            <a:r>
              <a:rPr sz="750" dirty="0">
                <a:latin typeface="Calibri"/>
                <a:cs typeface="Calibri"/>
              </a:rPr>
              <a:t>r</a:t>
            </a:r>
            <a:r>
              <a:rPr sz="750" spc="10" dirty="0">
                <a:latin typeface="Calibri"/>
                <a:cs typeface="Calibri"/>
              </a:rPr>
              <a:t>d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10" dirty="0">
                <a:latin typeface="Calibri"/>
                <a:cs typeface="Calibri"/>
              </a:rPr>
              <a:t>Bo</a:t>
            </a:r>
            <a:r>
              <a:rPr sz="750" dirty="0">
                <a:latin typeface="Calibri"/>
                <a:cs typeface="Calibri"/>
              </a:rPr>
              <a:t>l</a:t>
            </a:r>
            <a:r>
              <a:rPr sz="750" spc="10" dirty="0">
                <a:latin typeface="Calibri"/>
                <a:cs typeface="Calibri"/>
              </a:rPr>
              <a:t>d</a:t>
            </a:r>
            <a:r>
              <a:rPr sz="750" spc="5" dirty="0">
                <a:latin typeface="Calibri"/>
                <a:cs typeface="Calibri"/>
              </a:rPr>
              <a:t> </a:t>
            </a:r>
            <a:r>
              <a:rPr sz="750" spc="10" dirty="0">
                <a:latin typeface="Calibri"/>
                <a:cs typeface="Calibri"/>
              </a:rPr>
              <a:t>S</a:t>
            </a:r>
            <a:r>
              <a:rPr sz="750" spc="5" dirty="0">
                <a:latin typeface="Calibri"/>
                <a:cs typeface="Calibri"/>
              </a:rPr>
              <a:t>e</a:t>
            </a:r>
            <a:r>
              <a:rPr sz="750" spc="10" dirty="0">
                <a:latin typeface="Calibri"/>
                <a:cs typeface="Calibri"/>
              </a:rPr>
              <a:t>c</a:t>
            </a:r>
            <a:r>
              <a:rPr sz="750" dirty="0">
                <a:latin typeface="Calibri"/>
                <a:cs typeface="Calibri"/>
              </a:rPr>
              <a:t>r</a:t>
            </a:r>
            <a:r>
              <a:rPr sz="750" spc="10" dirty="0">
                <a:latin typeface="Calibri"/>
                <a:cs typeface="Calibri"/>
              </a:rPr>
              <a:t>eta</a:t>
            </a:r>
            <a:r>
              <a:rPr sz="750" dirty="0">
                <a:latin typeface="Calibri"/>
                <a:cs typeface="Calibri"/>
              </a:rPr>
              <a:t>r</a:t>
            </a:r>
            <a:r>
              <a:rPr sz="750" spc="10" dirty="0">
                <a:latin typeface="Calibri"/>
                <a:cs typeface="Calibri"/>
              </a:rPr>
              <a:t>y</a:t>
            </a:r>
            <a:endParaRPr sz="750">
              <a:latin typeface="Calibri"/>
              <a:cs typeface="Calibri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6236080" y="194986"/>
            <a:ext cx="116332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latin typeface="Times New Roman"/>
                <a:cs typeface="Times New Roman"/>
              </a:rPr>
              <a:t>V</a:t>
            </a:r>
            <a:r>
              <a:rPr sz="1000" dirty="0">
                <a:latin typeface="Times New Roman"/>
                <a:cs typeface="Times New Roman"/>
              </a:rPr>
              <a:t>GSO.1003.001.0020</a:t>
            </a:r>
            <a:endParaRPr sz="1000">
              <a:latin typeface="Times New Roman"/>
              <a:cs typeface="Times New Roman"/>
            </a:endParaRPr>
          </a:p>
        </p:txBody>
      </p:sp>
      <p:graphicFrame>
        <p:nvGraphicFramePr>
          <p:cNvPr id="121" name="object 121"/>
          <p:cNvGraphicFramePr>
            <a:graphicFrameLocks noGrp="1"/>
          </p:cNvGraphicFramePr>
          <p:nvPr/>
        </p:nvGraphicFramePr>
        <p:xfrm>
          <a:off x="3985769" y="7522668"/>
          <a:ext cx="839359" cy="29350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0816"/>
                <a:gridCol w="428543"/>
              </a:tblGrid>
              <a:tr h="418523">
                <a:tc gridSpan="2">
                  <a:txBody>
                    <a:bodyPr/>
                    <a:lstStyle/>
                    <a:p>
                      <a:pPr marL="193040">
                        <a:lnSpc>
                          <a:spcPct val="100000"/>
                        </a:lnSpc>
                      </a:pPr>
                      <a:r>
                        <a:rPr sz="750" spc="-5" dirty="0">
                          <a:latin typeface="Calibri"/>
                          <a:cs typeface="Calibri"/>
                        </a:rPr>
                        <a:t>Carb</a:t>
                      </a:r>
                      <a:r>
                        <a:rPr sz="75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750" spc="-5" dirty="0">
                          <a:latin typeface="Calibri"/>
                          <a:cs typeface="Calibri"/>
                        </a:rPr>
                        <a:t>nN</a:t>
                      </a:r>
                      <a:r>
                        <a:rPr sz="750" dirty="0">
                          <a:latin typeface="Calibri"/>
                          <a:cs typeface="Calibri"/>
                        </a:rPr>
                        <a:t>et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083">
                      <a:solidFill>
                        <a:srgbClr val="404040"/>
                      </a:solidFill>
                      <a:prstDash val="solid"/>
                    </a:lnL>
                    <a:lnR w="21581">
                      <a:solidFill>
                        <a:srgbClr val="404040"/>
                      </a:solidFill>
                      <a:prstDash val="solid"/>
                    </a:lnR>
                    <a:lnT w="21581">
                      <a:solidFill>
                        <a:srgbClr val="404040"/>
                      </a:solidFill>
                      <a:prstDash val="solid"/>
                    </a:lnT>
                    <a:lnB w="3083">
                      <a:solidFill>
                        <a:srgbClr val="40404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10418">
                <a:tc>
                  <a:txBody>
                    <a:bodyPr/>
                    <a:lstStyle/>
                    <a:p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332">
                      <a:solidFill>
                        <a:srgbClr val="404040"/>
                      </a:solidFill>
                      <a:prstDash val="solid"/>
                    </a:lnR>
                    <a:lnT w="3083">
                      <a:solidFill>
                        <a:srgbClr val="404040"/>
                      </a:solidFill>
                      <a:prstDash val="solid"/>
                    </a:lnT>
                    <a:lnB w="21581">
                      <a:solidFill>
                        <a:srgbClr val="4040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332">
                      <a:solidFill>
                        <a:srgbClr val="404040"/>
                      </a:solidFill>
                      <a:prstDash val="solid"/>
                    </a:lnL>
                    <a:lnT w="3083">
                      <a:solidFill>
                        <a:srgbClr val="404040"/>
                      </a:solidFill>
                      <a:prstDash val="solid"/>
                    </a:lnT>
                    <a:lnB w="21581">
                      <a:solidFill>
                        <a:srgbClr val="404040"/>
                      </a:solidFill>
                      <a:prstDash val="solid"/>
                    </a:lnB>
                  </a:tcPr>
                </a:tc>
              </a:tr>
              <a:tr h="418523">
                <a:tc gridSpan="2">
                  <a:txBody>
                    <a:bodyPr/>
                    <a:lstStyle/>
                    <a:p>
                      <a:pPr marL="139700" marR="85725" indent="-52069">
                        <a:lnSpc>
                          <a:spcPct val="103299"/>
                        </a:lnSpc>
                      </a:pPr>
                      <a:r>
                        <a:rPr sz="750" spc="-5" dirty="0">
                          <a:latin typeface="Calibri"/>
                          <a:cs typeface="Calibri"/>
                        </a:rPr>
                        <a:t>Eart</a:t>
                      </a:r>
                      <a:r>
                        <a:rPr sz="750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75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50" dirty="0">
                          <a:latin typeface="Calibri"/>
                          <a:cs typeface="Calibri"/>
                        </a:rPr>
                        <a:t>Resources </a:t>
                      </a:r>
                      <a:r>
                        <a:rPr sz="750" spc="-5" dirty="0">
                          <a:latin typeface="Calibri"/>
                          <a:cs typeface="Calibri"/>
                        </a:rPr>
                        <a:t>De</a:t>
                      </a:r>
                      <a:r>
                        <a:rPr sz="750" dirty="0">
                          <a:latin typeface="Calibri"/>
                          <a:cs typeface="Calibri"/>
                        </a:rPr>
                        <a:t>ve</a:t>
                      </a:r>
                      <a:r>
                        <a:rPr sz="750" spc="-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75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750" spc="-5" dirty="0">
                          <a:latin typeface="Calibri"/>
                          <a:cs typeface="Calibri"/>
                        </a:rPr>
                        <a:t>pm</a:t>
                      </a:r>
                      <a:r>
                        <a:rPr sz="750" dirty="0">
                          <a:latin typeface="Calibri"/>
                          <a:cs typeface="Calibri"/>
                        </a:rPr>
                        <a:t>ent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083">
                      <a:solidFill>
                        <a:srgbClr val="404040"/>
                      </a:solidFill>
                      <a:prstDash val="solid"/>
                    </a:lnL>
                    <a:lnR w="21581">
                      <a:solidFill>
                        <a:srgbClr val="404040"/>
                      </a:solidFill>
                      <a:prstDash val="solid"/>
                    </a:lnR>
                    <a:lnT w="21581">
                      <a:solidFill>
                        <a:srgbClr val="404040"/>
                      </a:solidFill>
                      <a:prstDash val="solid"/>
                    </a:lnT>
                    <a:lnB w="3083">
                      <a:solidFill>
                        <a:srgbClr val="40404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10418">
                <a:tc>
                  <a:txBody>
                    <a:bodyPr/>
                    <a:lstStyle/>
                    <a:p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332">
                      <a:solidFill>
                        <a:srgbClr val="404040"/>
                      </a:solidFill>
                      <a:prstDash val="solid"/>
                    </a:lnR>
                    <a:lnT w="3083">
                      <a:solidFill>
                        <a:srgbClr val="404040"/>
                      </a:solidFill>
                      <a:prstDash val="solid"/>
                    </a:lnT>
                    <a:lnB w="21581">
                      <a:solidFill>
                        <a:srgbClr val="4040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332">
                      <a:solidFill>
                        <a:srgbClr val="404040"/>
                      </a:solidFill>
                      <a:prstDash val="solid"/>
                    </a:lnL>
                    <a:lnT w="3083">
                      <a:solidFill>
                        <a:srgbClr val="404040"/>
                      </a:solidFill>
                      <a:prstDash val="solid"/>
                    </a:lnT>
                    <a:lnB w="21581">
                      <a:solidFill>
                        <a:srgbClr val="404040"/>
                      </a:solidFill>
                      <a:prstDash val="solid"/>
                    </a:lnB>
                  </a:tcPr>
                </a:tc>
              </a:tr>
              <a:tr h="418523">
                <a:tc gridSpan="2">
                  <a:txBody>
                    <a:bodyPr/>
                    <a:lstStyle/>
                    <a:p>
                      <a:pPr marL="139700" marR="132715" indent="-5715">
                        <a:lnSpc>
                          <a:spcPct val="103299"/>
                        </a:lnSpc>
                      </a:pPr>
                      <a:r>
                        <a:rPr sz="750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75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750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75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750" spc="-5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75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75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50" spc="-5" dirty="0">
                          <a:latin typeface="Calibri"/>
                          <a:cs typeface="Calibri"/>
                        </a:rPr>
                        <a:t>Sector De</a:t>
                      </a:r>
                      <a:r>
                        <a:rPr sz="750" dirty="0">
                          <a:latin typeface="Calibri"/>
                          <a:cs typeface="Calibri"/>
                        </a:rPr>
                        <a:t>ve</a:t>
                      </a:r>
                      <a:r>
                        <a:rPr sz="750" spc="-5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75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750" spc="-5" dirty="0">
                          <a:latin typeface="Calibri"/>
                          <a:cs typeface="Calibri"/>
                        </a:rPr>
                        <a:t>pm</a:t>
                      </a:r>
                      <a:r>
                        <a:rPr sz="750" dirty="0">
                          <a:latin typeface="Calibri"/>
                          <a:cs typeface="Calibri"/>
                        </a:rPr>
                        <a:t>ent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083">
                      <a:solidFill>
                        <a:srgbClr val="404040"/>
                      </a:solidFill>
                      <a:prstDash val="solid"/>
                    </a:lnL>
                    <a:lnR w="21581">
                      <a:solidFill>
                        <a:srgbClr val="404040"/>
                      </a:solidFill>
                      <a:prstDash val="solid"/>
                    </a:lnR>
                    <a:lnT w="21581">
                      <a:solidFill>
                        <a:srgbClr val="404040"/>
                      </a:solidFill>
                      <a:prstDash val="solid"/>
                    </a:lnT>
                    <a:lnB w="3083">
                      <a:solidFill>
                        <a:srgbClr val="40404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10418">
                <a:tc>
                  <a:txBody>
                    <a:bodyPr/>
                    <a:lstStyle/>
                    <a:p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332">
                      <a:solidFill>
                        <a:srgbClr val="404040"/>
                      </a:solidFill>
                      <a:prstDash val="solid"/>
                    </a:lnR>
                    <a:lnT w="3083">
                      <a:solidFill>
                        <a:srgbClr val="404040"/>
                      </a:solidFill>
                      <a:prstDash val="solid"/>
                    </a:lnT>
                    <a:lnB w="21581">
                      <a:solidFill>
                        <a:srgbClr val="4040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332">
                      <a:solidFill>
                        <a:srgbClr val="404040"/>
                      </a:solidFill>
                      <a:prstDash val="solid"/>
                    </a:lnL>
                    <a:lnT w="3083">
                      <a:solidFill>
                        <a:srgbClr val="404040"/>
                      </a:solidFill>
                      <a:prstDash val="solid"/>
                    </a:lnT>
                    <a:lnB w="21581">
                      <a:solidFill>
                        <a:srgbClr val="404040"/>
                      </a:solidFill>
                      <a:prstDash val="solid"/>
                    </a:lnB>
                  </a:tcPr>
                </a:tc>
              </a:tr>
              <a:tr h="418523">
                <a:tc gridSpan="2">
                  <a:txBody>
                    <a:bodyPr/>
                    <a:lstStyle/>
                    <a:p>
                      <a:pPr marL="194945" marR="29845" indent="-162560">
                        <a:lnSpc>
                          <a:spcPct val="103299"/>
                        </a:lnSpc>
                      </a:pPr>
                      <a:r>
                        <a:rPr sz="750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75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750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75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750" spc="-5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75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75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50" spc="-5" dirty="0">
                          <a:latin typeface="Calibri"/>
                          <a:cs typeface="Calibri"/>
                        </a:rPr>
                        <a:t>Tech</a:t>
                      </a:r>
                      <a:r>
                        <a:rPr sz="75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750" spc="-5" dirty="0">
                          <a:latin typeface="Calibri"/>
                          <a:cs typeface="Calibri"/>
                        </a:rPr>
                        <a:t>ol</a:t>
                      </a:r>
                      <a:r>
                        <a:rPr sz="75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750" spc="-5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750" dirty="0">
                          <a:latin typeface="Calibri"/>
                          <a:cs typeface="Calibri"/>
                        </a:rPr>
                        <a:t>y Inn</a:t>
                      </a:r>
                      <a:r>
                        <a:rPr sz="750" spc="-5" dirty="0">
                          <a:latin typeface="Calibri"/>
                          <a:cs typeface="Calibri"/>
                        </a:rPr>
                        <a:t>ovat</a:t>
                      </a:r>
                      <a:r>
                        <a:rPr sz="750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750" spc="-5" dirty="0">
                          <a:latin typeface="Calibri"/>
                          <a:cs typeface="Calibri"/>
                        </a:rPr>
                        <a:t>on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083">
                      <a:solidFill>
                        <a:srgbClr val="404040"/>
                      </a:solidFill>
                      <a:prstDash val="solid"/>
                    </a:lnL>
                    <a:lnR w="21581">
                      <a:solidFill>
                        <a:srgbClr val="404040"/>
                      </a:solidFill>
                      <a:prstDash val="solid"/>
                    </a:lnR>
                    <a:lnT w="21581">
                      <a:solidFill>
                        <a:srgbClr val="404040"/>
                      </a:solidFill>
                      <a:prstDash val="solid"/>
                    </a:lnT>
                    <a:lnB w="3083">
                      <a:solidFill>
                        <a:srgbClr val="40404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09647">
                <a:tc>
                  <a:txBody>
                    <a:bodyPr/>
                    <a:lstStyle/>
                    <a:p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12332">
                      <a:solidFill>
                        <a:srgbClr val="404040"/>
                      </a:solidFill>
                      <a:prstDash val="solid"/>
                    </a:lnR>
                    <a:lnT w="3083">
                      <a:solidFill>
                        <a:srgbClr val="404040"/>
                      </a:solidFill>
                      <a:prstDash val="solid"/>
                    </a:lnT>
                    <a:lnB w="3083">
                      <a:solidFill>
                        <a:srgbClr val="4040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332">
                      <a:solidFill>
                        <a:srgbClr val="404040"/>
                      </a:solidFill>
                      <a:prstDash val="solid"/>
                    </a:lnL>
                    <a:lnT w="3083">
                      <a:solidFill>
                        <a:srgbClr val="404040"/>
                      </a:solidFill>
                      <a:prstDash val="solid"/>
                    </a:lnT>
                    <a:lnB w="3083">
                      <a:solidFill>
                        <a:srgbClr val="404040"/>
                      </a:solidFill>
                      <a:prstDash val="solid"/>
                    </a:lnB>
                  </a:tcPr>
                </a:tc>
              </a:tr>
              <a:tr h="420065">
                <a:tc gridSpan="2">
                  <a:txBody>
                    <a:bodyPr/>
                    <a:lstStyle/>
                    <a:p>
                      <a:pPr marL="87630" marR="17145" indent="-68580">
                        <a:lnSpc>
                          <a:spcPct val="103299"/>
                        </a:lnSpc>
                      </a:pPr>
                      <a:r>
                        <a:rPr sz="750" dirty="0">
                          <a:latin typeface="Calibri"/>
                          <a:cs typeface="Calibri"/>
                        </a:rPr>
                        <a:t>St</a:t>
                      </a:r>
                      <a:r>
                        <a:rPr sz="750" spc="-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750" dirty="0">
                          <a:latin typeface="Calibri"/>
                          <a:cs typeface="Calibri"/>
                        </a:rPr>
                        <a:t>at</a:t>
                      </a:r>
                      <a:r>
                        <a:rPr sz="750" spc="-5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750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750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75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75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50" dirty="0">
                          <a:latin typeface="Calibri"/>
                          <a:cs typeface="Calibri"/>
                        </a:rPr>
                        <a:t>Pol</a:t>
                      </a:r>
                      <a:r>
                        <a:rPr sz="750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750" dirty="0">
                          <a:latin typeface="Calibri"/>
                          <a:cs typeface="Calibri"/>
                        </a:rPr>
                        <a:t>cy</a:t>
                      </a:r>
                      <a:r>
                        <a:rPr sz="75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50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750" spc="-5" dirty="0">
                          <a:latin typeface="Calibri"/>
                          <a:cs typeface="Calibri"/>
                        </a:rPr>
                        <a:t>Eart</a:t>
                      </a:r>
                      <a:r>
                        <a:rPr sz="750" dirty="0">
                          <a:latin typeface="Calibri"/>
                          <a:cs typeface="Calibri"/>
                        </a:rPr>
                        <a:t>h</a:t>
                      </a:r>
                      <a:r>
                        <a:rPr sz="75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750" dirty="0">
                          <a:latin typeface="Calibri"/>
                          <a:cs typeface="Calibri"/>
                        </a:rPr>
                        <a:t>Resou</a:t>
                      </a:r>
                      <a:r>
                        <a:rPr sz="750" spc="-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750" dirty="0">
                          <a:latin typeface="Calibri"/>
                          <a:cs typeface="Calibri"/>
                        </a:rPr>
                        <a:t>ces</a:t>
                      </a:r>
                      <a:endParaRPr sz="75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083">
                      <a:solidFill>
                        <a:srgbClr val="404040"/>
                      </a:solidFill>
                      <a:prstDash val="solid"/>
                    </a:lnL>
                    <a:lnR w="21581">
                      <a:solidFill>
                        <a:srgbClr val="404040"/>
                      </a:solidFill>
                      <a:prstDash val="solid"/>
                    </a:lnR>
                    <a:lnT w="3083">
                      <a:solidFill>
                        <a:srgbClr val="404040"/>
                      </a:solidFill>
                      <a:prstDash val="solid"/>
                    </a:lnT>
                    <a:lnB w="21581">
                      <a:solidFill>
                        <a:srgbClr val="40404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008BD0CD94E94CA6CFF9809E1C1F16" ma:contentTypeVersion="0" ma:contentTypeDescription="Create a new document." ma:contentTypeScope="" ma:versionID="154727199fd461d5b3e672cdf187db2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9DCDF86-88C1-4AA0-9AA8-F8D18219313E}"/>
</file>

<file path=customXml/itemProps2.xml><?xml version="1.0" encoding="utf-8"?>
<ds:datastoreItem xmlns:ds="http://schemas.openxmlformats.org/officeDocument/2006/customXml" ds:itemID="{0BDA1929-E037-4650-8662-92AD03A3D16F}"/>
</file>

<file path=customXml/itemProps3.xml><?xml version="1.0" encoding="utf-8"?>
<ds:datastoreItem xmlns:ds="http://schemas.openxmlformats.org/officeDocument/2006/customXml" ds:itemID="{A5FAF817-A8C3-4E29-8EC7-A137C07DB70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509</Words>
  <Application>Microsoft Office PowerPoint</Application>
  <PresentationFormat>Custom</PresentationFormat>
  <Paragraphs>198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Gill Sans MT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Green</dc:creator>
  <cp:lastModifiedBy>Kristen Stock</cp:lastModifiedBy>
  <cp:revision>1</cp:revision>
  <dcterms:created xsi:type="dcterms:W3CDTF">2015-08-05T16:05:14Z</dcterms:created>
  <dcterms:modified xsi:type="dcterms:W3CDTF">2015-08-05T06:05:27Z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2015-07-03T00:00:00Z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2015-08-05T00:00:00Z</vt:filetime>
  </property>
  <property fmtid="{D5CDD505-2E9C-101B-9397-08002B2CF9AE}" pid="5" name="ContentTypeId">
    <vt:lpwstr>0x010100F3008BD0CD94E94CA6CFF9809E1C1F16</vt:lpwstr>
  </property>
</Properties>
</file>